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68" r:id="rId3"/>
    <p:sldId id="277" r:id="rId4"/>
    <p:sldId id="260" r:id="rId5"/>
    <p:sldId id="272" r:id="rId6"/>
    <p:sldId id="275" r:id="rId7"/>
    <p:sldId id="265" r:id="rId8"/>
    <p:sldId id="263" r:id="rId9"/>
    <p:sldId id="264" r:id="rId10"/>
    <p:sldId id="256" r:id="rId11"/>
    <p:sldId id="257" r:id="rId12"/>
    <p:sldId id="271" r:id="rId13"/>
    <p:sldId id="270" r:id="rId14"/>
    <p:sldId id="278" r:id="rId15"/>
    <p:sldId id="276" r:id="rId16"/>
    <p:sldId id="259" r:id="rId17"/>
    <p:sldId id="279" r:id="rId18"/>
    <p:sldId id="27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331236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r>
              <a:rPr lang="ru-RU" sz="4400" dirty="0">
                <a:solidFill>
                  <a:schemeClr val="accent3"/>
                </a:solidFill>
              </a:rPr>
              <a:t>Классный час</a:t>
            </a:r>
            <a:br>
              <a:rPr lang="ru-RU" sz="4400" dirty="0">
                <a:solidFill>
                  <a:schemeClr val="accent3"/>
                </a:solidFill>
              </a:rPr>
            </a:br>
            <a:r>
              <a:rPr lang="ru-RU" sz="4400" dirty="0">
                <a:solidFill>
                  <a:schemeClr val="accent3"/>
                </a:solidFill>
              </a:rPr>
              <a:t> ко </a:t>
            </a:r>
            <a:r>
              <a:rPr lang="ru-RU" sz="4400" dirty="0">
                <a:solidFill>
                  <a:schemeClr val="accent3"/>
                </a:solidFill>
                <a:effectLst/>
              </a:rPr>
              <a:t>Дню памяти войсковой </a:t>
            </a:r>
            <a:br>
              <a:rPr lang="ru-RU" sz="4400" dirty="0">
                <a:solidFill>
                  <a:schemeClr val="accent3"/>
                </a:solidFill>
                <a:effectLst/>
              </a:rPr>
            </a:br>
            <a:r>
              <a:rPr lang="ru-RU" sz="4400" dirty="0">
                <a:solidFill>
                  <a:schemeClr val="accent3"/>
                </a:solidFill>
                <a:effectLst/>
              </a:rPr>
              <a:t>казачьей славы</a:t>
            </a:r>
            <a:br>
              <a:rPr lang="ru-RU" sz="4400" dirty="0">
                <a:solidFill>
                  <a:schemeClr val="accent3"/>
                </a:solidFill>
                <a:effectLst/>
              </a:rPr>
            </a:br>
            <a:r>
              <a:rPr lang="ru-RU" sz="5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2400" cy="1872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«Воинская слава</a:t>
            </a:r>
          </a:p>
          <a:p>
            <a:pPr algn="ctr"/>
            <a:r>
              <a:rPr lang="ru-RU" sz="5400" dirty="0">
                <a:solidFill>
                  <a:srgbClr val="C00000"/>
                </a:solidFill>
              </a:rPr>
              <a:t>казаков»</a:t>
            </a:r>
          </a:p>
          <a:p>
            <a:r>
              <a:rPr lang="ru-RU" sz="2500" dirty="0">
                <a:solidFill>
                  <a:schemeClr val="tx1"/>
                </a:solidFill>
              </a:rPr>
              <a:t>Выполнил: ученик </a:t>
            </a:r>
          </a:p>
          <a:p>
            <a:r>
              <a:rPr lang="ru-RU" sz="2500" dirty="0">
                <a:solidFill>
                  <a:schemeClr val="tx1"/>
                </a:solidFill>
              </a:rPr>
              <a:t>8класса Илюшин М.                                           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4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2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8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111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и Великая Отечественная война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96855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Казаки  с честью и славой пронесли по военной тропе эстафету побед предшествовавших поколений. 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началом войны в казачьих станицах началось формирование добровольных сотен. На сборные пункты казаки прибывали на колхозных лошадях со своим обмундированием и холодным оружием.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 проявили себя казачьи части летом 1942 года, когда немцы наступали на Сталинград и Кавказ. Наспех сформированные казацкие отряды на колхозных лошадях, без достаточного количества стрелкового оружия, лишенные поддержки танков, артиллерии, саперов, без зенитного прикрытия, один на один пытались остановить сильного противника. Они прыгали с седел на броню танков, закрывали смотровые щели бурками и шинелями, поджигали машины бутылками с зажигательной смесью.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Именно казаков изображали немцы на своих агитационных плакатах жестокими бандитами, их  –пруссаки считали наиболее опасными противниками</a:t>
            </a:r>
            <a:r>
              <a:rPr lang="ru-RU" sz="1700" dirty="0"/>
              <a:t>.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3281626" cy="37093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6069"/>
            <a:ext cx="3456384" cy="409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5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43040" cy="10081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Подвиги казаков-воинов в годы Великой Отечественной войны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5076056" y="1988840"/>
            <a:ext cx="3925887" cy="25606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680521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Ярким примером казачьего боевого духа стал подвиг донского казака, участника Первой мировой войны, полного георгиевского кавалера Константина Иосифовича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бою под Кущевской 2 августа 1942 года эскадрон 52-летнего К.И.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уничтожил свыше 200 солдат противника, из которых 70 солдат и офицеров зарубил он лично. За подвиг под станицей Кущевской старшему лейтенанту К.И.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звание Героя Советского Союза.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этом бою принимал участие и его сын Николай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2588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6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1г РАБОТА С КАДЕТАМИ\стенгазета рисунки\стихс и послов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9" y="153082"/>
            <a:ext cx="8688369" cy="65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752528" cy="6480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«ГДЕ ВРАГ, ТАМ И КАЗАК»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548680"/>
            <a:ext cx="3384376" cy="58326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 - всегда непревзойденный воин.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равных не имел себе в сражении.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уходил захватчик без расплаты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без преувеличенья.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усилить войско перед боем,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Самоотверженностью,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мужеством, отвагой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 воинский он поднимал войскам.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Приемами, владея боевыми,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 в бою мог удивить: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Двух- трех противников осилить,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лучшем случае, пленить.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мужество и сила?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казачества хранить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 детства и до старости обязан,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Духовность и физическую силу  подтвердить.</a:t>
            </a:r>
          </a:p>
          <a:p>
            <a:endParaRPr lang="ru-RU" sz="1900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4" y="1844824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93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2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898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6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130"/>
            <a:ext cx="8568952" cy="636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4303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"/>
            <a:ext cx="7683000" cy="10233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18 октября – День памяти войсковой казачьей славы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737309" y="1340768"/>
            <a:ext cx="3083163" cy="4536504"/>
          </a:xfrm>
        </p:spPr>
        <p:txBody>
          <a:bodyPr>
            <a:normAutofit/>
          </a:bodyPr>
          <a:lstStyle/>
          <a:p>
            <a:br>
              <a:rPr lang="ru-RU" b="1" dirty="0"/>
            </a:br>
            <a:r>
              <a:rPr lang="ru-RU" sz="2000" b="1" dirty="0"/>
              <a:t>Это </a:t>
            </a:r>
            <a:r>
              <a:rPr lang="ru-RU" sz="2000" dirty="0"/>
              <a:t>памятная дата, которую нужно помнить и которой стоит гордиться. Как и славными людьми – казаками, без которых Россия не была бы такой, какой является сейчас.. И не были бы такими восточнославянские государства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5197757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257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65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33400"/>
            <a:ext cx="3168352" cy="138343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Кто такие казаки?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355976" y="404664"/>
            <a:ext cx="4392487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— свободолюбивые люди, по доброй воле шедшие на рубежи своей родины, где им каждую секунду грозила смертельная опасность.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Казак – лихой, смелый, неустрашимый всадник – это воин с головы до ног, от рождения до смерти. По первому зову бросает казак свои мирные дела, в два-три дня собирается в поход, а на четвертый уже несется на своем степном коне и первым является на бранное поле.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Они были не только завоевателями, они, вольно или невольно, становились мостом между государством Российским и порубежными народами, посредниками межкультурного и межэтнического общения.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Недаром Наполеон   сказал «Дайте мне одних лишь казаков, и я покорю всю Европу!», а  Лев Толстой   сказал,  «Казаки создали историю России»!</a:t>
            </a:r>
          </a:p>
          <a:p>
            <a:pPr algn="just"/>
            <a:endParaRPr lang="ru-RU" sz="1200" dirty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" y="2780928"/>
            <a:ext cx="430196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5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odb-v.ru/upload/medialibrary/konkurs-2020/gorditsya-don-svoimi-synami/44_ud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5" y="-137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96944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Дня казачьей славы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4608512"/>
          </a:xfrm>
        </p:spPr>
        <p:txBody>
          <a:bodyPr>
            <a:normAutofit lnSpcReduction="10000"/>
          </a:bodyPr>
          <a:lstStyle/>
          <a:p>
            <a:pPr marL="379476" indent="-34290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отмечали на Руси вплоть до 1920 года. Особо чтили его  кубанские казаки, вспоминавшие в этот день предков, павших в битвах за Отечество. В церкви проходили специальные богослужения, молились за души погибших во время сражений с врагами России.</a:t>
            </a:r>
          </a:p>
          <a:p>
            <a:pPr marL="379476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же традиция уходит далеко в века и, говорят, возникла после знаменитого «Азовского сидения» в октябре 1641 года, когда отступили турецкие войска от Азова, так и не сумев побороть донских казаков. В октябре же – это уже из эпохи других сражений, в 1760 году – вступили казаки в Берлин. А октябрь 1854-го прославился геройским подвигом казаков в Севастопольскую кампанию… А потом еще была русско-турецкая война, русско-японская, 1-я мировая… Да и во время Великой Отечественной войны казаки не посрамили чести своих дедов-прадедов.</a:t>
            </a:r>
          </a:p>
          <a:p>
            <a:pPr marL="379476" indent="-342900" algn="just"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013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1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9/08/158535/images/screen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6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12b5/00106664-aca250cd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3cf/0001635e-7988b01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6" y="2008"/>
            <a:ext cx="8985812" cy="67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376</TotalTime>
  <Words>693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Times New Roman</vt:lpstr>
      <vt:lpstr>Verdana</vt:lpstr>
      <vt:lpstr>Wingdings</vt:lpstr>
      <vt:lpstr>Wingdings 2</vt:lpstr>
      <vt:lpstr>Аспект</vt:lpstr>
      <vt:lpstr>    Классный час  ко Дню памяти войсковой  казачьей славы  </vt:lpstr>
      <vt:lpstr>18 октября – День памяти войсковой казачьей славы </vt:lpstr>
      <vt:lpstr>Кто такие казаки?</vt:lpstr>
      <vt:lpstr>Презентация PowerPoint</vt:lpstr>
      <vt:lpstr>Традиция Дня казачьей славы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Казаки и Великая Отечественная война</vt:lpstr>
      <vt:lpstr>Подвиги казаков-воинов в годы Великой Отечественной войны</vt:lpstr>
      <vt:lpstr>Презентация PowerPoint</vt:lpstr>
      <vt:lpstr>«ГДЕ ВРАГ, ТАМ И КАЗАК»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Shebalin</cp:lastModifiedBy>
  <cp:revision>41</cp:revision>
  <cp:lastPrinted>2021-10-20T06:34:22Z</cp:lastPrinted>
  <dcterms:created xsi:type="dcterms:W3CDTF">2021-10-20T05:41:06Z</dcterms:created>
  <dcterms:modified xsi:type="dcterms:W3CDTF">2025-04-10T05:45:43Z</dcterms:modified>
</cp:coreProperties>
</file>