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6" r:id="rId5"/>
    <p:sldId id="259" r:id="rId6"/>
    <p:sldId id="261" r:id="rId7"/>
    <p:sldId id="262" r:id="rId8"/>
    <p:sldId id="263" r:id="rId9"/>
    <p:sldId id="264" r:id="rId10"/>
    <p:sldId id="267" r:id="rId11"/>
    <p:sldId id="270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9" autoAdjust="0"/>
    <p:restoredTop sz="94660"/>
  </p:normalViewPr>
  <p:slideViewPr>
    <p:cSldViewPr snapToGrid="0">
      <p:cViewPr>
        <p:scale>
          <a:sx n="60" d="100"/>
          <a:sy n="60" d="100"/>
        </p:scale>
        <p:origin x="-2268" y="-13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0289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6761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74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29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521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882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1126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25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7507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943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177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D67EB-0CC5-4212-9783-DCC248503A29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ABDC7-8C29-49A9-B030-DAB9205001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107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"/>
            <a:ext cx="12192000" cy="685799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6197" y="420905"/>
            <a:ext cx="11135639" cy="23876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Новые ФГОС, которые будут действовать с 1 сентября 2022 года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8074" y="2981194"/>
            <a:ext cx="5047926" cy="3218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8025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63351" y="751344"/>
            <a:ext cx="8480649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«Министерство просвещения утверди­ло новый порядок организации образо­вательной деятельности. Он касается начальной школы, средних и старших классов, — сообщила «Российская газета». — Порядок вступил в силу 1 сентября 2021 года. Он будет действо­вать до начала 2027/28 учебного года». «Новый порядок допускает сочетание разных форм получения образования — в школе и семейное, которое подразуме­вает, что ребенок осваивает образова­тельную программу самостоятельно, вне школьных стен, а для старшеклассников — еще и в форме самообразования, — разъяснил начальник управления по надзору и контролю в сфере образования Министерства образования Пензенской области Алексей Анатольевич Федосеев. ИТОГО: 1) Допускается сочетание разных форм получения образования. 2) Образование может быть получено в школе, а также в форме семейного образования и даже самообразования (последнее — только для старшеклассников). 3) Если родители выбирают семейную форму образования, они информируют об этом местные органы власти за 15 дней до начала учебного года. Или — в течение 15 дней с момента утверждения приказа об отчислении ребенка из школы. 4) Индивидуальный учебный план ребенка формируется с учетом требований школьных стандартов (ФГОС). 5) При реализации образовательных программ используются разные технологии: в том числе дистанционные, электронное обучение. При этом должны соблюдаться гигиенические требования.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95113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25885" y="751344"/>
            <a:ext cx="871811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</a:rPr>
              <a:t>6) Школа может использовать сетевую форму образовательных программ. Проще говоря, заключать договор с другими образовательными организациями (например, музыкальными, спортивными школами или другими школами, детскими технопарками) и засчитывать занятия в них за свои школьные уроки. 7) Расписание занятий школа составляет с учетом дневной и недельной динамики умственной работоспособности ребенка. Нагрузка распределяется равномерно в течение недели. 8) Учебный год начинается 1 сентября и заканчивается в соответствии с учебным планом. 9) Продолжительность каникул — не менее 7 календарных дней. Сроки их начала и окончания школа устанавливает сама. 10) В первом классе нет оценок и домашних заданий. 11) Итоговая аттестация — обязательна для всех: и тех, кто учился в школе, и тех, кто учился в форме семейного образования. 12) Те, кто итоговую аттестацию не сдал или получил «двойку» после всех пересдач, получает не диплом об окончании школы, а справку.</a:t>
            </a:r>
          </a:p>
        </p:txBody>
      </p:sp>
    </p:spTree>
    <p:extLst>
      <p:ext uri="{BB962C8B-B14F-4D97-AF65-F5344CB8AC3E}">
        <p14:creationId xmlns:p14="http://schemas.microsoft.com/office/powerpoint/2010/main" val="3420354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76614" y="889347"/>
            <a:ext cx="800413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Новая жизнь с 1 сентября 2022 года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с 2022 года начнут действовать ФГОС в каждой школе, а ребята, которые будут приняты на обучение в первые и пятые классы в 2022 году будут учиться уже по обновленным ФГОС. Для других ребят продолжить обучение по ним будет возможно только при согласии родителей обучающихся.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642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92481" y="3001347"/>
            <a:ext cx="806258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Главные отличия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Сегодняшние ФГОС содержат общие, размытые формулировки. Главным отличием обновленных стандартов станет следующее: в документе будут максимально точно сформулированы требования к предметам всей школьной программы, конкретизировано то, чем овладеет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школьник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что освоит. Также упор сделан на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знаний на практике.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2481" y="320065"/>
            <a:ext cx="1099367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новой версии — все очень подробно: какой минимум знаний и умений должен освоить ученик. Упор сделан на то, как ребенок может применять знания на практике. В документах отмечается, что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ФГОСы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обеспечивают единство образовательного пространства России, вариативность содержания образовательных программ, благоприятные условия воспитания и обучения, формирование у обучающихся культуры пользования информационно-коммуникационными технологиями и пр.</a:t>
            </a:r>
          </a:p>
        </p:txBody>
      </p:sp>
    </p:spTree>
    <p:extLst>
      <p:ext uri="{BB962C8B-B14F-4D97-AF65-F5344CB8AC3E}">
        <p14:creationId xmlns:p14="http://schemas.microsoft.com/office/powerpoint/2010/main" val="1221340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"/>
            <a:ext cx="12192000" cy="685799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29852" y="427093"/>
            <a:ext cx="1030474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выделить несколько позитивных моментов: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Повышается прозрачность системы образования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 что все мы бьемся уже долгое время.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Любой родитель сможет ознакомиться с документом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понимать, чему именно учат в школе их ребенка, а значит, повышается вероятность включения в процесс образования родителей.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образования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повысится за счет единства содержания.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Достижение личностных результатов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также детализированы и конкретизированы в обновленном документе, будет направлено на реализацию программы воспитания.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Определена система требований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тому, как должна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реализовываться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создать равные возможности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того, чтобы ребята получили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качественное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бразование.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9938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30060" y="594241"/>
            <a:ext cx="851352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что о воспитании?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 воспитание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включено в обновленные ФГОС, необходимо работать над формированием российской гражданской идентичности. Что это значит? Когда девятиклассник завершает уровень образования, он должен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 выполнять свои гражданские обязанности, иметь системные знания о месте РФ в мире, ее исторической роли, территориальной целостности.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Отдаленный результат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то, что определенно можно отнести к системе образования. В 2022 году ребята начнут обучение по обновленным ФГОС, но каков будет результат, мы увидим только спустя несколько лет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9093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275" y="2011138"/>
            <a:ext cx="5901197" cy="393278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26092" y="325676"/>
            <a:ext cx="1029091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Конкретика.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новой версии ФГОС — весь учебный процесс описан очень подробно: какой минимум знаний и умений должен освоить ученик. Упор сделан на то, как ребенок может применять знания на практике. По каждому учебному предмету даны четкие требования к образовательным результатам.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39206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38827" y="606024"/>
            <a:ext cx="9695146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иностранный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язык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новых образовательных стандартах для основной школы написано: «Изучение второго иностранного языка из перечня, предлагаемого организацией, осуществляется по заявлению обучающихся, родителей… и при наличии в организации необходимых условий», — эта норма станет правилом с 1 сентября 2022 года. Но что делать тем ребятам, которые пойдут в 5-й класс уже этой осенью?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 на обучение в первые и пятые классы по образовательным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программам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начальной и основной школы, разработанным на основе обновленных стандартов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будет осуществляться школами с 1 сентября 2022 года. Но изменение программ,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которым уже ведется обучение, возможно только при согласии родителей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— пояснили в министерстве просвещения.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64987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13359" y="474345"/>
            <a:ext cx="10897644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Финансовая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грамотность.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младших классов школьники теперь начнут изучать финансовую грамотность. Как пояснили в министерстве просвещения, о введении нового предмета речь не идет и это не приведет к повышению нагрузки на ребят. Изучать финансовую грамотность школьники будут в рамках предметов «Окружающий мир», «Математика», «Обществознание», «Информатика», «География» и некоторых других. «Школьные программы должны давать максимально актуальные знания, которые бы учащиеся могли применять в реальной жизни, — подчеркнули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— Поэтому новые стандарты позволяют обновить содержание программ и 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гуманитарных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направлений, и в части предметов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технического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цикла, расширить знания школьников о здоровом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жизни, экологии, задействовать интерактивные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формирующие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воспитание».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579541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7996" y="353364"/>
            <a:ext cx="1069722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ФГОСы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наполнены требованиями так называемого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знаниевого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свойства: многое нужно просто заучить наизусть. Справедливости ради отмечу: раньше таких моментов было еще больше. Так, ребенок должен был в год выучить чуть ли не сорок стихотворений. Теперь это вполне «подъемная» цифра — 3-4 стихотворения. Вместе с тем, если мы, например, откроем требования по химии, то прочтем: на базовом уровне ученику нужно знать в том числе теорию электролитической диссоциации. Согласитесь, мало кто из нас после школы вспомнит, что это и как применять. Подобных требований достаточно много. Чуть меньше в математике — там упор сделан на решение задач,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в истории: например, нужно знать основные даты,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события и этапы истории России и мира с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древности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1914 года.</a:t>
            </a:r>
          </a:p>
        </p:txBody>
      </p:sp>
    </p:spTree>
    <p:extLst>
      <p:ext uri="{BB962C8B-B14F-4D97-AF65-F5344CB8AC3E}">
        <p14:creationId xmlns:p14="http://schemas.microsoft.com/office/powerpoint/2010/main" val="28855781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61</TotalTime>
  <Words>1196</Words>
  <Application>Microsoft Office PowerPoint</Application>
  <PresentationFormat>Произвольный</PresentationFormat>
  <Paragraphs>42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Новые ФГОС, которые будут действовать с 1 сентября 2022 года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Класс 1-5</cp:lastModifiedBy>
  <cp:revision>8</cp:revision>
  <dcterms:created xsi:type="dcterms:W3CDTF">2021-08-23T07:29:59Z</dcterms:created>
  <dcterms:modified xsi:type="dcterms:W3CDTF">2022-05-19T05:15:24Z</dcterms:modified>
</cp:coreProperties>
</file>