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F2473-2A9F-4F92-A98C-8AB1F2E25492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82025-4B69-4583-A419-7A68D3EF32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273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F2473-2A9F-4F92-A98C-8AB1F2E25492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82025-4B69-4583-A419-7A68D3EF32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461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F2473-2A9F-4F92-A98C-8AB1F2E25492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82025-4B69-4583-A419-7A68D3EF32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044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F2473-2A9F-4F92-A98C-8AB1F2E25492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82025-4B69-4583-A419-7A68D3EF32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8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F2473-2A9F-4F92-A98C-8AB1F2E25492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82025-4B69-4583-A419-7A68D3EF32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1262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F2473-2A9F-4F92-A98C-8AB1F2E25492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82025-4B69-4583-A419-7A68D3EF32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92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F2473-2A9F-4F92-A98C-8AB1F2E25492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82025-4B69-4583-A419-7A68D3EF32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057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F2473-2A9F-4F92-A98C-8AB1F2E25492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82025-4B69-4583-A419-7A68D3EF32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0011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F2473-2A9F-4F92-A98C-8AB1F2E25492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82025-4B69-4583-A419-7A68D3EF32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112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F2473-2A9F-4F92-A98C-8AB1F2E25492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82025-4B69-4583-A419-7A68D3EF32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144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F2473-2A9F-4F92-A98C-8AB1F2E25492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82025-4B69-4583-A419-7A68D3EF32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502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AF2473-2A9F-4F92-A98C-8AB1F2E25492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982025-4B69-4583-A419-7A68D3EF32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330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pravlife.org/sites/default/files/field/image/12_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41" y="0"/>
            <a:ext cx="91440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Arial Black" pitchFamily="34" charset="0"/>
              </a:rPr>
              <a:t>ПТИЦЫ </a:t>
            </a:r>
            <a:br>
              <a:rPr lang="ru-RU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Arial Black" pitchFamily="34" charset="0"/>
              </a:rPr>
              <a:t>с необычными клювами</a:t>
            </a:r>
            <a:endParaRPr lang="ru-RU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35896" y="5445224"/>
            <a:ext cx="6400800" cy="1752600"/>
          </a:xfrm>
        </p:spPr>
        <p:txBody>
          <a:bodyPr>
            <a:norm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Arial Black" pitchFamily="34" charset="0"/>
              </a:rPr>
              <a:t>у</a:t>
            </a:r>
            <a:r>
              <a:rPr lang="ru-RU" sz="1600" b="1" dirty="0" smtClean="0">
                <a:solidFill>
                  <a:srgbClr val="FF0000"/>
                </a:solidFill>
                <a:latin typeface="Arial Black" pitchFamily="34" charset="0"/>
              </a:rPr>
              <a:t>читель биологии</a:t>
            </a:r>
          </a:p>
          <a:p>
            <a:r>
              <a:rPr lang="ru-RU" sz="1600" b="1" dirty="0" smtClean="0">
                <a:solidFill>
                  <a:srgbClr val="FF0000"/>
                </a:solidFill>
                <a:latin typeface="Arial Black" pitchFamily="34" charset="0"/>
              </a:rPr>
              <a:t>МБОУ Комсомольской СОШ</a:t>
            </a:r>
          </a:p>
          <a:p>
            <a:r>
              <a:rPr lang="ru-RU" sz="1600" b="1" dirty="0" smtClean="0">
                <a:solidFill>
                  <a:srgbClr val="FF0000"/>
                </a:solidFill>
                <a:latin typeface="Arial Black" pitchFamily="34" charset="0"/>
              </a:rPr>
              <a:t>Горбикова Е.Г.</a:t>
            </a:r>
            <a:endParaRPr lang="ru-RU" sz="16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115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Колибри-мечеклю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887" y="-209"/>
            <a:ext cx="9171887" cy="5085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053105"/>
            <a:ext cx="9144000" cy="1752600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Колибри-</a:t>
            </a:r>
            <a:r>
              <a:rPr lang="ru-RU" b="1" dirty="0" err="1" smtClean="0">
                <a:solidFill>
                  <a:schemeClr val="tx1"/>
                </a:solidFill>
              </a:rPr>
              <a:t>мечеклюв</a:t>
            </a:r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Длина этой птички не более 22 см., половину из которой – это клюв. Так как эта птичка питается нектаром растений с длинными и свисающими цветами, природа наградила ее таким необычным клювом.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025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Шилоклювка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44" y="1"/>
            <a:ext cx="9158211" cy="5157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4" y="5089198"/>
            <a:ext cx="9129966" cy="1752600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Шилоклювка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Ещё один обладатель длинного и тонкого клюва. Только в отличие от колибри, клюв этой птички загнут немного вверх на конце.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6313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лёс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5913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" y="5913668"/>
            <a:ext cx="9143998" cy="944332"/>
          </a:xfrm>
        </p:spPr>
        <p:txBody>
          <a:bodyPr>
            <a:normAutofit fontScale="475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Клёст 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Ученые выделяют пять видов клестов. У всех этих птиц клюв имеет оригинальную форму крест накрест в виде щипцов. Такая особенность клестам нужна для того, чтобы быстро достать из шишки зернышки.</a:t>
            </a:r>
          </a:p>
          <a:p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00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Пелика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91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191572"/>
            <a:ext cx="9144000" cy="1752600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Пеликан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Эти водоплавающие птицы используют клюв как сачок для ловли рыб. Его длина достигает 47 см, нижняя часть очень эластична и вмещает в себя до 13 литров воды. В клюве пеликана есть специальные рецепторы, благодаря которым, птица чувствует рыб под водой.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187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итогла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085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522920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Китоглав</a:t>
            </a:r>
          </a:p>
          <a:p>
            <a:r>
              <a:rPr lang="ru-RU" b="1" dirty="0" smtClean="0"/>
              <a:t>Ещё одно название этой птицы - королевская цапля. На английском название птицы </a:t>
            </a:r>
            <a:r>
              <a:rPr lang="ru-RU" b="1" dirty="0" err="1" smtClean="0"/>
              <a:t>Shoebill</a:t>
            </a:r>
            <a:r>
              <a:rPr lang="ru-RU" b="1" dirty="0" smtClean="0"/>
              <a:t> (</a:t>
            </a:r>
            <a:r>
              <a:rPr lang="ru-RU" b="1" dirty="0" err="1" smtClean="0"/>
              <a:t>shoe</a:t>
            </a:r>
            <a:r>
              <a:rPr lang="ru-RU" b="1" dirty="0" smtClean="0"/>
              <a:t> – башмак), а все потому что её клюв похож по форме на деревянный башмак. Этим клювом она, как сачком, вылавливает из воды лягушек и рыбу.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70501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Фламинг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44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440855"/>
            <a:ext cx="9144000" cy="1752600"/>
          </a:xfrm>
        </p:spPr>
        <p:txBody>
          <a:bodyPr>
            <a:normAutofit/>
          </a:bodyPr>
          <a:lstStyle/>
          <a:p>
            <a:r>
              <a:rPr lang="ru-RU" sz="2200" b="1" dirty="0" smtClean="0">
                <a:solidFill>
                  <a:schemeClr val="tx1"/>
                </a:solidFill>
              </a:rPr>
              <a:t>Фламинго</a:t>
            </a:r>
          </a:p>
          <a:p>
            <a:r>
              <a:rPr lang="ru-RU" sz="2200" b="1" dirty="0" smtClean="0">
                <a:solidFill>
                  <a:schemeClr val="tx1"/>
                </a:solidFill>
              </a:rPr>
              <a:t>Клюв у фламинго, является отличительной чертой. Он громоздкий с изогнутой формой. Служит птице для того, чтобы фильтровать добычу от ила и воды.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2835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Тука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530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301208"/>
            <a:ext cx="9143999" cy="1841585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Тукан</a:t>
            </a:r>
          </a:p>
          <a:p>
            <a:r>
              <a:rPr lang="ru-RU" dirty="0" smtClean="0"/>
              <a:t>Т</a:t>
            </a:r>
            <a:r>
              <a:rPr lang="ru-RU" b="1" dirty="0" smtClean="0">
                <a:solidFill>
                  <a:schemeClr val="tx1"/>
                </a:solidFill>
              </a:rPr>
              <a:t>укан – представитель тропических птиц. Известен многим из-за своего яркого запоминающегося клюва. Его длина составляет приблизительно треть от общей длины тела. Клюв помогает собирать с веток ароматные ягоды и фрукты, а также регулирует теплообмен в организме. А ещё отпугивает хищников. Не каждый, захочет связываться с птицей, обладающей таким клювом.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2294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Малайский кала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00" y="11089"/>
            <a:ext cx="9130500" cy="514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00" y="5157193"/>
            <a:ext cx="9130500" cy="1964990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Малайский </a:t>
            </a:r>
            <a:r>
              <a:rPr lang="ru-RU" b="1" dirty="0" err="1" smtClean="0">
                <a:solidFill>
                  <a:schemeClr val="tx1"/>
                </a:solidFill>
              </a:rPr>
              <a:t>калао</a:t>
            </a:r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Это самый крупный представитель птиц-носорогов. Да, вы всё правильно прочитали, среди носорогов птицы тоже встречаются. На клюве малайского </a:t>
            </a:r>
            <a:r>
              <a:rPr lang="ru-RU" b="1" dirty="0" err="1" smtClean="0">
                <a:solidFill>
                  <a:schemeClr val="tx1"/>
                </a:solidFill>
              </a:rPr>
              <a:t>калао</a:t>
            </a:r>
            <a:r>
              <a:rPr lang="ru-RU" b="1" dirty="0" smtClean="0">
                <a:solidFill>
                  <a:schemeClr val="tx1"/>
                </a:solidFill>
              </a:rPr>
              <a:t> сверху костный нарост в виде рога, потому птица получила название носорог. Этим клювом птица-носорог добывает фрукты и ягоды, а также ловит насекомых и мелких грызунов.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278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10 птиц с самыми необычными клювам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109332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668" y="5182879"/>
            <a:ext cx="9109332" cy="1752600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Тупик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Клюв этих птиц массивный, треугольной формы и плоский. Окраска (ярко-красная с краю и серая у основания) предназначена для привлечения партнера в брачный период. Чем старше тупик, тем шире становится у птицы клюв.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8463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Толстоклювая муравьелов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2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229201"/>
            <a:ext cx="9144000" cy="1752600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Толстоклювая </a:t>
            </a:r>
            <a:r>
              <a:rPr lang="ru-RU" b="1" dirty="0" err="1" smtClean="0">
                <a:solidFill>
                  <a:schemeClr val="tx1"/>
                </a:solidFill>
              </a:rPr>
              <a:t>муравьеловка</a:t>
            </a:r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Это очень редкие птицы, поэтому они недостаточно изучены. Но что сразу бросается в глаза, клюв этой птицы. Кажется, будто клюв </a:t>
            </a:r>
            <a:r>
              <a:rPr lang="ru-RU" b="1" dirty="0" err="1" smtClean="0">
                <a:solidFill>
                  <a:schemeClr val="tx1"/>
                </a:solidFill>
              </a:rPr>
              <a:t>муравьеловки</a:t>
            </a:r>
            <a:r>
              <a:rPr lang="ru-RU" b="1" dirty="0" smtClean="0">
                <a:solidFill>
                  <a:schemeClr val="tx1"/>
                </a:solidFill>
              </a:rPr>
              <a:t> поставили не так, как у распространенных видов птиц, а вверх ногами. Видимо в природе произошел сбой, когда собирали эту птичку.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39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432</Words>
  <Application>Microsoft Office PowerPoint</Application>
  <PresentationFormat>Экран (4:3)</PresentationFormat>
  <Paragraphs>24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ПТИЦЫ  с необычными клювами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home</cp:lastModifiedBy>
  <cp:revision>4</cp:revision>
  <dcterms:created xsi:type="dcterms:W3CDTF">2021-11-06T17:08:25Z</dcterms:created>
  <dcterms:modified xsi:type="dcterms:W3CDTF">2021-11-06T17:43:36Z</dcterms:modified>
</cp:coreProperties>
</file>