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1" r:id="rId3"/>
    <p:sldId id="260" r:id="rId4"/>
    <p:sldId id="259" r:id="rId5"/>
    <p:sldId id="268" r:id="rId6"/>
    <p:sldId id="267" r:id="rId7"/>
    <p:sldId id="266" r:id="rId8"/>
    <p:sldId id="265" r:id="rId9"/>
    <p:sldId id="264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3A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EC1605-07BA-42BA-97EF-76EDCBF3FA70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C120C-76D3-4CEF-94D4-94A209E1A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829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63CF4-D2A3-413E-BF32-D8AC188D99AE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63CF4-D2A3-413E-BF32-D8AC188D99AE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63CF4-D2A3-413E-BF32-D8AC188D99AE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63CF4-D2A3-413E-BF32-D8AC188D99AE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63CF4-D2A3-413E-BF32-D8AC188D99AE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63CF4-D2A3-413E-BF32-D8AC188D99AE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63CF4-D2A3-413E-BF32-D8AC188D99AE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4453-F3CD-49ED-BA8E-2308E3DF392A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1D11-FC1A-40C1-BC06-6DCDFE2C3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971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4453-F3CD-49ED-BA8E-2308E3DF392A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1D11-FC1A-40C1-BC06-6DCDFE2C3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532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4453-F3CD-49ED-BA8E-2308E3DF392A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1D11-FC1A-40C1-BC06-6DCDFE2C3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90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4453-F3CD-49ED-BA8E-2308E3DF392A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1D11-FC1A-40C1-BC06-6DCDFE2C3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005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4453-F3CD-49ED-BA8E-2308E3DF392A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1D11-FC1A-40C1-BC06-6DCDFE2C3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22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4453-F3CD-49ED-BA8E-2308E3DF392A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1D11-FC1A-40C1-BC06-6DCDFE2C3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470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4453-F3CD-49ED-BA8E-2308E3DF392A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1D11-FC1A-40C1-BC06-6DCDFE2C3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514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4453-F3CD-49ED-BA8E-2308E3DF392A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1D11-FC1A-40C1-BC06-6DCDFE2C3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264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4453-F3CD-49ED-BA8E-2308E3DF392A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1D11-FC1A-40C1-BC06-6DCDFE2C3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383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4453-F3CD-49ED-BA8E-2308E3DF392A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1D11-FC1A-40C1-BC06-6DCDFE2C3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67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E4453-F3CD-49ED-BA8E-2308E3DF392A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1D11-FC1A-40C1-BC06-6DCDFE2C3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326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E4453-F3CD-49ED-BA8E-2308E3DF392A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D1D11-FC1A-40C1-BC06-6DCDFE2C3B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80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gif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ome\Pictures\den-ekologa-pozdravok-otkrytk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87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105400"/>
            <a:ext cx="6400800" cy="17526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0C3A1E"/>
                </a:solidFill>
              </a:rPr>
              <a:t>Экологическая акция </a:t>
            </a:r>
          </a:p>
          <a:p>
            <a:r>
              <a:rPr lang="ru-RU" b="1" dirty="0" smtClean="0">
                <a:solidFill>
                  <a:srgbClr val="0C3A1E"/>
                </a:solidFill>
              </a:rPr>
              <a:t>«День эколога»</a:t>
            </a:r>
          </a:p>
          <a:p>
            <a:r>
              <a:rPr lang="ru-RU" b="1" dirty="0">
                <a:solidFill>
                  <a:srgbClr val="0C3A1E"/>
                </a:solidFill>
              </a:rPr>
              <a:t>в рамках Общероссийских</a:t>
            </a:r>
          </a:p>
          <a:p>
            <a:r>
              <a:rPr lang="ru-RU" b="1" dirty="0">
                <a:solidFill>
                  <a:srgbClr val="0C3A1E"/>
                </a:solidFill>
              </a:rPr>
              <a:t>Дней защиты от экологической опасности</a:t>
            </a:r>
          </a:p>
        </p:txBody>
      </p:sp>
    </p:spTree>
    <p:extLst>
      <p:ext uri="{BB962C8B-B14F-4D97-AF65-F5344CB8AC3E}">
        <p14:creationId xmlns:p14="http://schemas.microsoft.com/office/powerpoint/2010/main" val="125449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089iytfg.png"/>
          <p:cNvPicPr>
            <a:picLocks noChangeAspect="1"/>
          </p:cNvPicPr>
          <p:nvPr/>
        </p:nvPicPr>
        <p:blipFill>
          <a:blip r:embed="rId3" cstate="print"/>
          <a:srcRect r="87799"/>
          <a:stretch>
            <a:fillRect/>
          </a:stretch>
        </p:blipFill>
        <p:spPr>
          <a:xfrm>
            <a:off x="0" y="0"/>
            <a:ext cx="1115616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6" name="Picture 2" descr="C:\Users\home\Pictures\ohrana-okruzh-sred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764704"/>
            <a:ext cx="5648325" cy="505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E:\анимашки\j023621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278" y="4293096"/>
            <a:ext cx="1190625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32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381494"/>
            <a:ext cx="8496944" cy="385581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ru-RU" sz="3200" b="1" dirty="0">
                <a:solidFill>
                  <a:srgbClr val="0C3A1E"/>
                </a:solidFill>
              </a:rPr>
              <a:t>в </a:t>
            </a:r>
            <a:r>
              <a:rPr lang="ru-RU" sz="3200" b="1" dirty="0" smtClean="0">
                <a:solidFill>
                  <a:srgbClr val="0C3A1E"/>
                </a:solidFill>
              </a:rPr>
              <a:t>рамках Общероссийских </a:t>
            </a:r>
            <a:r>
              <a:rPr lang="ru-RU" sz="3200" b="1" dirty="0">
                <a:solidFill>
                  <a:srgbClr val="0C3A1E"/>
                </a:solidFill>
              </a:rPr>
              <a:t>Дней защиты от экологической опасности в период</a:t>
            </a:r>
            <a:br>
              <a:rPr lang="ru-RU" sz="3200" b="1" dirty="0">
                <a:solidFill>
                  <a:srgbClr val="0C3A1E"/>
                </a:solidFill>
              </a:rPr>
            </a:br>
            <a:r>
              <a:rPr lang="ru-RU" sz="3200" b="1" dirty="0">
                <a:solidFill>
                  <a:srgbClr val="0C3A1E"/>
                </a:solidFill>
              </a:rPr>
              <a:t>с 02 по 07 июня 2023 года </a:t>
            </a:r>
            <a:r>
              <a:rPr lang="ru-RU" sz="3200" b="1" dirty="0" smtClean="0">
                <a:solidFill>
                  <a:srgbClr val="0C3A1E"/>
                </a:solidFill>
              </a:rPr>
              <a:t>юные экологи МБОУ Комсомольской СОШ приняли участие в областной экологической акции </a:t>
            </a:r>
            <a:br>
              <a:rPr lang="ru-RU" sz="3200" b="1" dirty="0" smtClean="0">
                <a:solidFill>
                  <a:srgbClr val="0C3A1E"/>
                </a:solidFill>
              </a:rPr>
            </a:br>
            <a:r>
              <a:rPr lang="ru-RU" sz="3200" b="1" dirty="0" smtClean="0">
                <a:solidFill>
                  <a:srgbClr val="0C3A1E"/>
                </a:solidFill>
              </a:rPr>
              <a:t>«</a:t>
            </a:r>
            <a:r>
              <a:rPr lang="ru-RU" sz="3200" b="1" dirty="0">
                <a:solidFill>
                  <a:srgbClr val="0C3A1E"/>
                </a:solidFill>
              </a:rPr>
              <a:t>День эколога» </a:t>
            </a:r>
          </a:p>
        </p:txBody>
      </p:sp>
      <p:pic>
        <p:nvPicPr>
          <p:cNvPr id="4098" name="Picture 2" descr="E:\анимашки\3110849-cbdcbb32d4587cd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4664"/>
            <a:ext cx="360040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21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анимашки\3858545-9c1aea6a03f55ab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3888432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C3A1E"/>
                </a:solidFill>
              </a:rPr>
              <a:t>Были проведены эколого-просветительские </a:t>
            </a:r>
            <a:r>
              <a:rPr lang="ru-RU" sz="3200" b="1" dirty="0">
                <a:solidFill>
                  <a:srgbClr val="0C3A1E"/>
                </a:solidFill>
              </a:rPr>
              <a:t>и </a:t>
            </a:r>
            <a:r>
              <a:rPr lang="ru-RU" sz="3200" b="1" dirty="0" smtClean="0">
                <a:solidFill>
                  <a:srgbClr val="0C3A1E"/>
                </a:solidFill>
              </a:rPr>
              <a:t>природоохранные мероприятия, посвящённые</a:t>
            </a:r>
            <a:r>
              <a:rPr lang="ru-RU" sz="3200" b="1" dirty="0">
                <a:solidFill>
                  <a:srgbClr val="0C3A1E"/>
                </a:solidFill>
              </a:rPr>
              <a:t/>
            </a:r>
            <a:br>
              <a:rPr lang="ru-RU" sz="3200" b="1" dirty="0">
                <a:solidFill>
                  <a:srgbClr val="0C3A1E"/>
                </a:solidFill>
              </a:rPr>
            </a:br>
            <a:r>
              <a:rPr lang="ru-RU" sz="3200" b="1" dirty="0">
                <a:solidFill>
                  <a:srgbClr val="0C3A1E"/>
                </a:solidFill>
              </a:rPr>
              <a:t>Всемирному дню охраны окружающей среды и Дню эколога в России </a:t>
            </a:r>
            <a:r>
              <a:rPr lang="ru-RU" sz="3200" b="1" dirty="0" smtClean="0">
                <a:solidFill>
                  <a:srgbClr val="0C3A1E"/>
                </a:solidFill>
              </a:rPr>
              <a:t>( 5 июня)</a:t>
            </a:r>
            <a:endParaRPr lang="ru-RU" sz="3200" b="1" dirty="0">
              <a:solidFill>
                <a:srgbClr val="0C3A1E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52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089iytfg.png"/>
          <p:cNvPicPr>
            <a:picLocks noChangeAspect="1"/>
          </p:cNvPicPr>
          <p:nvPr/>
        </p:nvPicPr>
        <p:blipFill>
          <a:blip r:embed="rId3" cstate="print"/>
          <a:srcRect r="87799"/>
          <a:stretch>
            <a:fillRect/>
          </a:stretch>
        </p:blipFill>
        <p:spPr>
          <a:xfrm>
            <a:off x="0" y="0"/>
            <a:ext cx="1115616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259632" y="332656"/>
            <a:ext cx="7772400" cy="115212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/>
            <a:r>
              <a:rPr lang="ru-RU" sz="3200" b="1" dirty="0">
                <a:solidFill>
                  <a:srgbClr val="0C3A1E"/>
                </a:solidFill>
              </a:rPr>
              <a:t>Социологический опрос </a:t>
            </a:r>
            <a:r>
              <a:rPr lang="ru-RU" sz="3200" b="1" dirty="0" smtClean="0">
                <a:solidFill>
                  <a:srgbClr val="0C3A1E"/>
                </a:solidFill>
              </a:rPr>
              <a:t/>
            </a:r>
            <a:br>
              <a:rPr lang="ru-RU" sz="3200" b="1" dirty="0" smtClean="0">
                <a:solidFill>
                  <a:srgbClr val="0C3A1E"/>
                </a:solidFill>
              </a:rPr>
            </a:br>
            <a:r>
              <a:rPr lang="ru-RU" sz="3200" b="1" dirty="0" smtClean="0">
                <a:solidFill>
                  <a:srgbClr val="0C3A1E"/>
                </a:solidFill>
              </a:rPr>
              <a:t>« </a:t>
            </a:r>
            <a:r>
              <a:rPr lang="ru-RU" sz="3200" b="1" dirty="0">
                <a:solidFill>
                  <a:srgbClr val="0C3A1E"/>
                </a:solidFill>
              </a:rPr>
              <a:t>Экологические проблемы нашего села»</a:t>
            </a:r>
            <a:br>
              <a:rPr lang="ru-RU" sz="3200" b="1" dirty="0">
                <a:solidFill>
                  <a:srgbClr val="0C3A1E"/>
                </a:solidFill>
              </a:rPr>
            </a:br>
            <a:endParaRPr lang="ru-RU" sz="3200" b="1" dirty="0">
              <a:solidFill>
                <a:srgbClr val="0C3A1E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F:\эколог 23\PHOTO-2023-06-06-10-58-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94164"/>
            <a:ext cx="426972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эколог 23\PHOTO-2023-06-06-10-58-29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78937"/>
            <a:ext cx="367240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:\анимашки\funday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074" y="4221088"/>
            <a:ext cx="3571875" cy="262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85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089iytfg.png"/>
          <p:cNvPicPr>
            <a:picLocks noChangeAspect="1"/>
          </p:cNvPicPr>
          <p:nvPr/>
        </p:nvPicPr>
        <p:blipFill>
          <a:blip r:embed="rId3" cstate="print"/>
          <a:srcRect b="82408"/>
          <a:stretch>
            <a:fillRect/>
          </a:stretch>
        </p:blipFill>
        <p:spPr>
          <a:xfrm>
            <a:off x="0" y="0"/>
            <a:ext cx="9144000" cy="1124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8134672" cy="151216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ru-RU" b="1" dirty="0">
                <a:solidFill>
                  <a:srgbClr val="0C3A1E"/>
                </a:solidFill>
              </a:rPr>
              <a:t>Распространение </a:t>
            </a:r>
            <a:r>
              <a:rPr lang="ru-RU" b="1" dirty="0" err="1">
                <a:solidFill>
                  <a:srgbClr val="0C3A1E"/>
                </a:solidFill>
              </a:rPr>
              <a:t>Эколистовок</a:t>
            </a:r>
            <a:endParaRPr lang="ru-RU" b="1" dirty="0">
              <a:solidFill>
                <a:srgbClr val="0C3A1E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F:\эколог 23\PHOTO-2023-06-06-10-58-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25909"/>
            <a:ext cx="4248472" cy="331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эколог 23\PHOTO-2023-06-06-10-58-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21182"/>
            <a:ext cx="381642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60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089iytfg.png"/>
          <p:cNvPicPr>
            <a:picLocks noChangeAspect="1"/>
          </p:cNvPicPr>
          <p:nvPr/>
        </p:nvPicPr>
        <p:blipFill>
          <a:blip r:embed="rId3" cstate="print"/>
          <a:srcRect b="82408"/>
          <a:stretch>
            <a:fillRect/>
          </a:stretch>
        </p:blipFill>
        <p:spPr>
          <a:xfrm>
            <a:off x="0" y="0"/>
            <a:ext cx="9144000" cy="1124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07504" y="1340769"/>
            <a:ext cx="8928992" cy="1800199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/>
            <a:r>
              <a:rPr lang="ru-RU" sz="3600" b="1" dirty="0">
                <a:solidFill>
                  <a:srgbClr val="0C3A1E"/>
                </a:solidFill>
              </a:rPr>
              <a:t>Эко- </a:t>
            </a:r>
            <a:r>
              <a:rPr lang="ru-RU" sz="3600" b="1" dirty="0" err="1">
                <a:solidFill>
                  <a:srgbClr val="0C3A1E"/>
                </a:solidFill>
              </a:rPr>
              <a:t>квест</a:t>
            </a:r>
            <a:r>
              <a:rPr lang="ru-RU" sz="3600" b="1" dirty="0">
                <a:solidFill>
                  <a:srgbClr val="0C3A1E"/>
                </a:solidFill>
              </a:rPr>
              <a:t>  « Мы друзья природы»  </a:t>
            </a:r>
            <a:br>
              <a:rPr lang="ru-RU" sz="3600" b="1" dirty="0">
                <a:solidFill>
                  <a:srgbClr val="0C3A1E"/>
                </a:solidFill>
              </a:rPr>
            </a:br>
            <a:r>
              <a:rPr lang="ru-RU" sz="3600" b="1" dirty="0" smtClean="0">
                <a:solidFill>
                  <a:srgbClr val="0C3A1E"/>
                </a:solidFill>
              </a:rPr>
              <a:t>( пришкольный летний лагерь </a:t>
            </a:r>
            <a:br>
              <a:rPr lang="ru-RU" sz="3600" b="1" dirty="0" smtClean="0">
                <a:solidFill>
                  <a:srgbClr val="0C3A1E"/>
                </a:solidFill>
              </a:rPr>
            </a:br>
            <a:r>
              <a:rPr lang="ru-RU" sz="3600" b="1" dirty="0" smtClean="0">
                <a:solidFill>
                  <a:srgbClr val="0C3A1E"/>
                </a:solidFill>
              </a:rPr>
              <a:t>« Родничок»)</a:t>
            </a:r>
            <a:endParaRPr lang="ru-RU" sz="3600" b="1" dirty="0">
              <a:solidFill>
                <a:srgbClr val="0C3A1E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F:\эколог 23\Мы друзья природы!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05797"/>
            <a:ext cx="514806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эколог 23\Мы друзья природы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346" y="3249813"/>
            <a:ext cx="4260126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60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089iytfg.png"/>
          <p:cNvPicPr>
            <a:picLocks noChangeAspect="1"/>
          </p:cNvPicPr>
          <p:nvPr/>
        </p:nvPicPr>
        <p:blipFill>
          <a:blip r:embed="rId3" cstate="print"/>
          <a:srcRect b="82408"/>
          <a:stretch>
            <a:fillRect/>
          </a:stretch>
        </p:blipFill>
        <p:spPr>
          <a:xfrm>
            <a:off x="0" y="0"/>
            <a:ext cx="9144000" cy="1124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25760" y="1268760"/>
            <a:ext cx="8892480" cy="1296143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0C3A1E"/>
                </a:solidFill>
              </a:rPr>
              <a:t>Оставь </a:t>
            </a:r>
            <a:r>
              <a:rPr lang="ru-RU" b="1" dirty="0">
                <a:solidFill>
                  <a:srgbClr val="0C3A1E"/>
                </a:solidFill>
              </a:rPr>
              <a:t>свой </a:t>
            </a:r>
            <a:r>
              <a:rPr lang="ru-RU" b="1" dirty="0" err="1">
                <a:solidFill>
                  <a:srgbClr val="0C3A1E"/>
                </a:solidFill>
              </a:rPr>
              <a:t>экослед</a:t>
            </a:r>
            <a:r>
              <a:rPr lang="ru-RU" b="1" dirty="0">
                <a:solidFill>
                  <a:srgbClr val="0C3A1E"/>
                </a:solidFill>
              </a:rPr>
              <a:t> </a:t>
            </a:r>
            <a:r>
              <a:rPr lang="ru-RU" b="1" dirty="0" smtClean="0">
                <a:solidFill>
                  <a:srgbClr val="0C3A1E"/>
                </a:solidFill>
              </a:rPr>
              <a:t/>
            </a:r>
            <a:br>
              <a:rPr lang="ru-RU" b="1" dirty="0" smtClean="0">
                <a:solidFill>
                  <a:srgbClr val="0C3A1E"/>
                </a:solidFill>
              </a:rPr>
            </a:br>
            <a:r>
              <a:rPr lang="ru-RU" b="1" dirty="0" smtClean="0">
                <a:solidFill>
                  <a:srgbClr val="0C3A1E"/>
                </a:solidFill>
              </a:rPr>
              <a:t>« </a:t>
            </a:r>
            <a:r>
              <a:rPr lang="ru-RU" b="1" dirty="0">
                <a:solidFill>
                  <a:srgbClr val="0C3A1E"/>
                </a:solidFill>
              </a:rPr>
              <a:t>Посади дерево»</a:t>
            </a:r>
            <a:br>
              <a:rPr lang="ru-RU" b="1" dirty="0">
                <a:solidFill>
                  <a:srgbClr val="0C3A1E"/>
                </a:solidFill>
              </a:rPr>
            </a:br>
            <a:endParaRPr lang="ru-RU" b="1" dirty="0">
              <a:solidFill>
                <a:srgbClr val="0C3A1E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F:\эколог 23\Посади дерево!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2896"/>
            <a:ext cx="5292080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эколог 23\PHOTO-2023-05-23-20-49-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420888"/>
            <a:ext cx="3683917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60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089iytfg.png"/>
          <p:cNvPicPr>
            <a:picLocks noChangeAspect="1"/>
          </p:cNvPicPr>
          <p:nvPr/>
        </p:nvPicPr>
        <p:blipFill>
          <a:blip r:embed="rId3" cstate="print"/>
          <a:srcRect r="87799"/>
          <a:stretch>
            <a:fillRect/>
          </a:stretch>
        </p:blipFill>
        <p:spPr>
          <a:xfrm>
            <a:off x="0" y="0"/>
            <a:ext cx="1115616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259632" y="332656"/>
            <a:ext cx="7772400" cy="1470025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C3A1E"/>
                </a:solidFill>
              </a:rPr>
              <a:t>Зеленые уроки </a:t>
            </a:r>
            <a:r>
              <a:rPr lang="ru-RU" b="1" dirty="0" smtClean="0">
                <a:solidFill>
                  <a:srgbClr val="0C3A1E"/>
                </a:solidFill>
              </a:rPr>
              <a:t/>
            </a:r>
            <a:br>
              <a:rPr lang="ru-RU" b="1" dirty="0" smtClean="0">
                <a:solidFill>
                  <a:srgbClr val="0C3A1E"/>
                </a:solidFill>
              </a:rPr>
            </a:br>
            <a:r>
              <a:rPr lang="ru-RU" b="1" dirty="0" smtClean="0">
                <a:solidFill>
                  <a:srgbClr val="0C3A1E"/>
                </a:solidFill>
              </a:rPr>
              <a:t>« </a:t>
            </a:r>
            <a:r>
              <a:rPr lang="ru-RU" b="1" dirty="0">
                <a:solidFill>
                  <a:srgbClr val="0C3A1E"/>
                </a:solidFill>
              </a:rPr>
              <a:t>По страницам Красной книги</a:t>
            </a:r>
            <a:r>
              <a:rPr lang="ru-RU" b="1" dirty="0" smtClean="0">
                <a:solidFill>
                  <a:srgbClr val="0C3A1E"/>
                </a:solidFill>
              </a:rPr>
              <a:t>»</a:t>
            </a:r>
            <a:endParaRPr lang="ru-RU" b="1" dirty="0">
              <a:solidFill>
                <a:srgbClr val="0C3A1E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F:\эколог 23\эко-урок Растения Красной книги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074540"/>
            <a:ext cx="6876256" cy="459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32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089iytfg.png"/>
          <p:cNvPicPr>
            <a:picLocks noChangeAspect="1"/>
          </p:cNvPicPr>
          <p:nvPr/>
        </p:nvPicPr>
        <p:blipFill>
          <a:blip r:embed="rId3" cstate="print"/>
          <a:srcRect r="87799"/>
          <a:stretch>
            <a:fillRect/>
          </a:stretch>
        </p:blipFill>
        <p:spPr>
          <a:xfrm>
            <a:off x="0" y="0"/>
            <a:ext cx="1115616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360124" y="404664"/>
            <a:ext cx="7772400" cy="1470025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solidFill>
                  <a:srgbClr val="0C3A1E"/>
                </a:solidFill>
              </a:rPr>
              <a:t>Зеленые уроки </a:t>
            </a:r>
            <a:br>
              <a:rPr lang="ru-RU" b="1" dirty="0" smtClean="0">
                <a:solidFill>
                  <a:srgbClr val="0C3A1E"/>
                </a:solidFill>
              </a:rPr>
            </a:br>
            <a:r>
              <a:rPr lang="ru-RU" b="1" dirty="0" smtClean="0">
                <a:solidFill>
                  <a:srgbClr val="0C3A1E"/>
                </a:solidFill>
              </a:rPr>
              <a:t>« Следопыты»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F:\эколог 23\Зелёный урок Экоследопыты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16832"/>
            <a:ext cx="658822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32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54</Words>
  <Application>Microsoft Office PowerPoint</Application>
  <PresentationFormat>Экран (4:3)</PresentationFormat>
  <Paragraphs>19</Paragraphs>
  <Slides>10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в рамках Общероссийских Дней защиты от экологической опасности в период с 02 по 07 июня 2023 года юные экологи МБОУ Комсомольской СОШ приняли участие в областной экологической акции  «День эколога» </vt:lpstr>
      <vt:lpstr>Были проведены эколого-просветительские и природоохранные мероприятия, посвящённые Всемирному дню охраны окружающей среды и Дню эколога в России ( 5 июня)</vt:lpstr>
      <vt:lpstr>Социологический опрос  « Экологические проблемы нашего села» </vt:lpstr>
      <vt:lpstr>Распространение Эколистовок</vt:lpstr>
      <vt:lpstr>Эко- квест  « Мы друзья природы»   ( пришкольный летний лагерь  « Родничок»)</vt:lpstr>
      <vt:lpstr> Оставь свой экослед  « Посади дерево» </vt:lpstr>
      <vt:lpstr>Зеленые уроки  « По страницам Красной книги»</vt:lpstr>
      <vt:lpstr>Зеленые уроки  « Следопыты»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5</cp:revision>
  <dcterms:created xsi:type="dcterms:W3CDTF">2023-06-06T18:17:54Z</dcterms:created>
  <dcterms:modified xsi:type="dcterms:W3CDTF">2023-06-06T19:13:41Z</dcterms:modified>
</cp:coreProperties>
</file>