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3B1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57CF-37CB-43A1-B14A-04CB73235A74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79DDA-971D-418D-B984-FCD171E12A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57CF-37CB-43A1-B14A-04CB73235A74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79DDA-971D-418D-B984-FCD171E12A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57CF-37CB-43A1-B14A-04CB73235A74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79DDA-971D-418D-B984-FCD171E12A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57CF-37CB-43A1-B14A-04CB73235A74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79DDA-971D-418D-B984-FCD171E12A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57CF-37CB-43A1-B14A-04CB73235A74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79DDA-971D-418D-B984-FCD171E12A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57CF-37CB-43A1-B14A-04CB73235A74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79DDA-971D-418D-B984-FCD171E12A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57CF-37CB-43A1-B14A-04CB73235A74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79DDA-971D-418D-B984-FCD171E12A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57CF-37CB-43A1-B14A-04CB73235A74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79DDA-971D-418D-B984-FCD171E12A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57CF-37CB-43A1-B14A-04CB73235A74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79DDA-971D-418D-B984-FCD171E12A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57CF-37CB-43A1-B14A-04CB73235A74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79DDA-971D-418D-B984-FCD171E12A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57CF-37CB-43A1-B14A-04CB73235A74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79DDA-971D-418D-B984-FCD171E12A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657CF-37CB-43A1-B14A-04CB73235A74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79DDA-971D-418D-B984-FCD171E12A3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E:\шаблоны\0_99ec3_5902c388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52292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МБОУ  Комсомольская СОШ</a:t>
            </a:r>
            <a:br>
              <a:rPr lang="ru-RU" b="1" dirty="0" smtClean="0"/>
            </a:br>
            <a:r>
              <a:rPr lang="ru-RU" b="1" dirty="0" smtClean="0"/>
              <a:t>п. Тюльпаны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2016 год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3861048"/>
            <a:ext cx="6400800" cy="1752600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solidFill>
                  <a:srgbClr val="113B13"/>
                </a:solidFill>
              </a:rPr>
              <a:t>«РОДНИЧОК»</a:t>
            </a:r>
            <a:endParaRPr lang="ru-RU" sz="6600" b="1" dirty="0">
              <a:solidFill>
                <a:srgbClr val="113B13"/>
              </a:solidFill>
            </a:endParaRPr>
          </a:p>
        </p:txBody>
      </p:sp>
      <p:pic>
        <p:nvPicPr>
          <p:cNvPr id="6149" name="Picture 5" descr="E:\лето\camp_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124744"/>
            <a:ext cx="6477000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лето\127620_html_743f6cc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  <p:pic>
        <p:nvPicPr>
          <p:cNvPr id="1027" name="Picture 3" descr="D:\09\IMG_2085.JPG"/>
          <p:cNvPicPr>
            <a:picLocks noChangeAspect="1" noChangeArrowheads="1"/>
          </p:cNvPicPr>
          <p:nvPr/>
        </p:nvPicPr>
        <p:blipFill>
          <a:blip r:embed="rId3" cstate="print"/>
          <a:srcRect t="9333" r="11111"/>
          <a:stretch>
            <a:fillRect/>
          </a:stretch>
        </p:blipFill>
        <p:spPr bwMode="auto">
          <a:xfrm rot="21205897">
            <a:off x="323528" y="548680"/>
            <a:ext cx="4032448" cy="48965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8" name="Picture 4" descr="D:\09\IMG_21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355365">
            <a:off x="3419872" y="1124744"/>
            <a:ext cx="5076056" cy="53012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Прямоугольник 6"/>
          <p:cNvSpPr/>
          <p:nvPr/>
        </p:nvSpPr>
        <p:spPr>
          <a:xfrm rot="20876846">
            <a:off x="179512" y="5589240"/>
            <a:ext cx="3384376" cy="9144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</a:rPr>
              <a:t>БЕРЕГИТЕ  ЗЕМЛЮ!</a:t>
            </a:r>
            <a:endParaRPr lang="ru-RU" sz="24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E:\лето\670617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D:\09\IMG_21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620688"/>
            <a:ext cx="4896544" cy="53732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Прямоугольник 5"/>
          <p:cNvSpPr/>
          <p:nvPr/>
        </p:nvSpPr>
        <p:spPr>
          <a:xfrm rot="828426">
            <a:off x="1324220" y="5295703"/>
            <a:ext cx="3081842" cy="914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</a:rPr>
              <a:t>ТВОРИ  ДОБРО…</a:t>
            </a:r>
            <a:endParaRPr lang="ru-RU" sz="24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E:\лето\101771964_large_4882572_4854439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pic>
        <p:nvPicPr>
          <p:cNvPr id="3075" name="Picture 3" descr="D:\09\IMG_21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548680"/>
            <a:ext cx="7092280" cy="5445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339752" y="404664"/>
            <a:ext cx="5256584" cy="115212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Давайте сохраним</a:t>
            </a:r>
          </a:p>
          <a:p>
            <a:pPr algn="ctr"/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Ромашку на лугу,</a:t>
            </a:r>
          </a:p>
          <a:p>
            <a:pPr algn="ctr"/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Кувшинку на реке</a:t>
            </a:r>
          </a:p>
          <a:p>
            <a:pPr algn="ctr"/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И клюкву на болоте</a:t>
            </a: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E:\лето\8c3b4f9d9f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4099" name="Picture 3" descr="D:\09\зеленые пионеры 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32656"/>
            <a:ext cx="7488832" cy="515719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25</Words>
  <Application>Microsoft Office PowerPoint</Application>
  <PresentationFormat>Экран (4:3)</PresentationFormat>
  <Paragraphs>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МБОУ  Комсомольская СОШ п. Тюльпаны  2016 год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Елена</cp:lastModifiedBy>
  <cp:revision>7</cp:revision>
  <dcterms:created xsi:type="dcterms:W3CDTF">2016-09-11T17:31:01Z</dcterms:created>
  <dcterms:modified xsi:type="dcterms:W3CDTF">2016-09-18T17:02:30Z</dcterms:modified>
</cp:coreProperties>
</file>