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24" r:id="rId2"/>
    <p:sldId id="325" r:id="rId3"/>
    <p:sldId id="256" r:id="rId4"/>
    <p:sldId id="262" r:id="rId5"/>
    <p:sldId id="263" r:id="rId6"/>
    <p:sldId id="267" r:id="rId7"/>
    <p:sldId id="268" r:id="rId8"/>
    <p:sldId id="258" r:id="rId9"/>
    <p:sldId id="269" r:id="rId10"/>
    <p:sldId id="270" r:id="rId11"/>
    <p:sldId id="271" r:id="rId12"/>
    <p:sldId id="272" r:id="rId13"/>
    <p:sldId id="300" r:id="rId14"/>
    <p:sldId id="273" r:id="rId15"/>
    <p:sldId id="297" r:id="rId16"/>
    <p:sldId id="260" r:id="rId17"/>
    <p:sldId id="299" r:id="rId18"/>
    <p:sldId id="302" r:id="rId19"/>
    <p:sldId id="304" r:id="rId20"/>
    <p:sldId id="306" r:id="rId21"/>
    <p:sldId id="308" r:id="rId22"/>
    <p:sldId id="311" r:id="rId23"/>
    <p:sldId id="313" r:id="rId24"/>
    <p:sldId id="315" r:id="rId25"/>
    <p:sldId id="317" r:id="rId26"/>
    <p:sldId id="279" r:id="rId27"/>
    <p:sldId id="296" r:id="rId28"/>
    <p:sldId id="321" r:id="rId29"/>
    <p:sldId id="322" r:id="rId30"/>
    <p:sldId id="323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C6347B-2764-4ECB-B6B3-1168DE1484F3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653C60-B0CA-472D-A2B3-2F94AA6DEF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208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53C60-B0CA-472D-A2B3-2F94AA6DEFC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446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53C60-B0CA-472D-A2B3-2F94AA6DEFC2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233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13FDED-F986-498C-82AA-F8776D4FCACE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542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57606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124744"/>
            <a:ext cx="7776864" cy="4514056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Меня зовут Тихоненко Захар. Я учусь в 8 классе Комсомольской средней общеобразовательной школы села Тюльпаны.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 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Приглашаю Вас на экскурсию в школьный краеведческий музей.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Тема  нашей экскурсии:  «За   каждым  именем  судьба, за каждым именем история».</a:t>
            </a:r>
          </a:p>
          <a:p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На этом стенде написаны имена всех жителей, воевавших на разных фронтах в годы войны. Из нашего села на фронт ушло 80 человек, домой  вернулось  - 42.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3314" name="Picture 2" descr="C:\Users\1\Desktop\ф.м\20190920_102514.jpg"/>
          <p:cNvPicPr>
            <a:picLocks noChangeAspect="1" noChangeArrowheads="1"/>
          </p:cNvPicPr>
          <p:nvPr/>
        </p:nvPicPr>
        <p:blipFill>
          <a:blip r:embed="rId2" cstate="print"/>
          <a:srcRect l="8263" t="10801" r="12987" b="6601"/>
          <a:stretch>
            <a:fillRect/>
          </a:stretch>
        </p:blipFill>
        <p:spPr bwMode="auto">
          <a:xfrm>
            <a:off x="755576" y="1268760"/>
            <a:ext cx="7848872" cy="4752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dirty="0" smtClean="0"/>
              <a:t>Фронтовое письмо и фронтовая фотография</a:t>
            </a:r>
            <a:endParaRPr lang="ru-RU" sz="2800" b="1" dirty="0"/>
          </a:p>
        </p:txBody>
      </p:sp>
      <p:pic>
        <p:nvPicPr>
          <p:cNvPr id="14338" name="Picture 2" descr="C:\Users\1\Desktop\ф.м\20190920_102546(0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1484784"/>
            <a:ext cx="2880320" cy="4941168"/>
          </a:xfrm>
          <a:prstGeom prst="rect">
            <a:avLst/>
          </a:prstGeom>
          <a:noFill/>
        </p:spPr>
      </p:pic>
      <p:pic>
        <p:nvPicPr>
          <p:cNvPr id="5" name="Picture 2" descr="C:\Users\1\Desktop\ф.м\20190920_10260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2060848"/>
            <a:ext cx="3960439" cy="4525963"/>
          </a:xfrm>
          <a:prstGeom prst="rect">
            <a:avLst/>
          </a:prstGeom>
          <a:noFill/>
        </p:spPr>
      </p:pic>
      <p:pic>
        <p:nvPicPr>
          <p:cNvPr id="6" name="Picture 2" descr="C:\Users\1\Desktop\ф.м\20190920_102546(0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8536" y="1637184"/>
            <a:ext cx="2880320" cy="4941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1\Desktop\ф.м\20190920_1026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C:\Users\1\Desktop\ф.м\20190920_105738.jpg"/>
          <p:cNvPicPr>
            <a:picLocks noChangeAspect="1" noChangeArrowheads="1"/>
          </p:cNvPicPr>
          <p:nvPr/>
        </p:nvPicPr>
        <p:blipFill>
          <a:blip r:embed="rId2" cstate="print"/>
          <a:srcRect t="5082"/>
          <a:stretch>
            <a:fillRect/>
          </a:stretch>
        </p:blipFill>
        <p:spPr bwMode="auto">
          <a:xfrm>
            <a:off x="611560" y="476672"/>
            <a:ext cx="7992888" cy="55240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Этот раздел посвящен истории школы . В нем собраны фотодокументы,  материалы о наших учителях, альбомы о выпускниках, директорах школы, об истории пионерской организации.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1\Desktop\ф.м\20190920_102733.jpg"/>
          <p:cNvPicPr>
            <a:picLocks noChangeAspect="1" noChangeArrowheads="1"/>
          </p:cNvPicPr>
          <p:nvPr/>
        </p:nvPicPr>
        <p:blipFill>
          <a:blip r:embed="rId2" cstate="print"/>
          <a:srcRect l="14563" t="2401"/>
          <a:stretch>
            <a:fillRect/>
          </a:stretch>
        </p:blipFill>
        <p:spPr bwMode="auto">
          <a:xfrm>
            <a:off x="467544" y="1556792"/>
            <a:ext cx="8676456" cy="4515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Горн, барабан, галстук, флаг, все это атрибутика пионерской организации. Пионерская форма</a:t>
            </a:r>
            <a:endParaRPr lang="ru-RU" sz="2800" b="1" dirty="0"/>
          </a:p>
        </p:txBody>
      </p:sp>
      <p:pic>
        <p:nvPicPr>
          <p:cNvPr id="17410" name="Picture 2" descr="C:\Users\1\Desktop\ф.м\20190920_1029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7" y="1556792"/>
            <a:ext cx="2736303" cy="4824536"/>
          </a:xfrm>
          <a:prstGeom prst="rect">
            <a:avLst/>
          </a:prstGeom>
          <a:noFill/>
        </p:spPr>
      </p:pic>
      <p:pic>
        <p:nvPicPr>
          <p:cNvPr id="1026" name="Picture 2" descr="C:\Users\1\Desktop\ф.м\20190920_102956-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556792"/>
            <a:ext cx="2160240" cy="4824536"/>
          </a:xfrm>
          <a:prstGeom prst="rect">
            <a:avLst/>
          </a:prstGeom>
          <a:noFill/>
        </p:spPr>
      </p:pic>
      <p:pic>
        <p:nvPicPr>
          <p:cNvPr id="1028" name="Picture 4" descr="C:\Users\1\Desktop\ф.м\20190920_103228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1484784"/>
            <a:ext cx="3384376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Интерьер русской избы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F:\144___09\IMG_058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052736"/>
            <a:ext cx="8136903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 </a:t>
            </a:r>
            <a:r>
              <a:rPr lang="ru-RU" sz="2800" b="1" dirty="0" smtClean="0"/>
              <a:t>В быту  крестьяне использовали деревянную, глиняную посуду (кринки, кувшины), чугуны, деревянные ложки. 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ф.м\20190920_103941.jpg"/>
          <p:cNvPicPr>
            <a:picLocks noChangeAspect="1" noChangeArrowheads="1"/>
          </p:cNvPicPr>
          <p:nvPr/>
        </p:nvPicPr>
        <p:blipFill>
          <a:blip r:embed="rId2" cstate="print"/>
          <a:srcRect l="8263" t="23629" r="18500"/>
          <a:stretch>
            <a:fillRect/>
          </a:stretch>
        </p:blipFill>
        <p:spPr bwMode="auto">
          <a:xfrm>
            <a:off x="827584" y="1700808"/>
            <a:ext cx="7920880" cy="4371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/>
              <a:t>Особое место в избе занимала печь. Она отапливала избу. В ней готовили пищу. На лежанке можно было спать. Внутри печи можно было даже купаться. 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2600" b="1" dirty="0" smtClean="0"/>
              <a:t>Возле печи находился ухват.</a:t>
            </a:r>
          </a:p>
          <a:p>
            <a:pPr>
              <a:buNone/>
            </a:pPr>
            <a:r>
              <a:rPr lang="ru-RU" sz="2600" b="1" dirty="0" smtClean="0"/>
              <a:t> Ни одна хозяйка не обходилась без него.</a:t>
            </a:r>
          </a:p>
          <a:p>
            <a:pPr>
              <a:buNone/>
            </a:pPr>
            <a:r>
              <a:rPr lang="ru-RU" sz="2600" b="1" dirty="0" smtClean="0"/>
              <a:t> С   помощью ухвата передвигали горшки</a:t>
            </a:r>
          </a:p>
          <a:p>
            <a:pPr>
              <a:buNone/>
            </a:pPr>
            <a:r>
              <a:rPr lang="ru-RU" sz="2600" b="1" dirty="0" smtClean="0"/>
              <a:t> и чугунки в печи, их также можно</a:t>
            </a:r>
          </a:p>
          <a:p>
            <a:pPr>
              <a:buNone/>
            </a:pPr>
            <a:r>
              <a:rPr lang="ru-RU" sz="2600" b="1" dirty="0" smtClean="0"/>
              <a:t> было вынуть или установить в печь.</a:t>
            </a:r>
          </a:p>
          <a:p>
            <a:pPr>
              <a:buNone/>
            </a:pPr>
            <a:r>
              <a:rPr lang="ru-RU" sz="2600" b="1" dirty="0" smtClean="0"/>
              <a:t> Он представляет собой металлическую </a:t>
            </a:r>
          </a:p>
          <a:p>
            <a:pPr>
              <a:buNone/>
            </a:pPr>
            <a:r>
              <a:rPr lang="ru-RU" sz="2600" b="1" dirty="0" smtClean="0"/>
              <a:t>дужку, укрепленную на длинной</a:t>
            </a:r>
          </a:p>
          <a:p>
            <a:pPr>
              <a:buNone/>
            </a:pPr>
            <a:r>
              <a:rPr lang="ru-RU" sz="2600" b="1" dirty="0" smtClean="0"/>
              <a:t> деревянной рукояти. Ухват, его </a:t>
            </a:r>
          </a:p>
          <a:p>
            <a:pPr>
              <a:buNone/>
            </a:pPr>
            <a:r>
              <a:rPr lang="ru-RU" sz="2600" b="1" dirty="0" smtClean="0"/>
              <a:t>ещё называли рогач, обычно ставили</a:t>
            </a:r>
          </a:p>
          <a:p>
            <a:pPr>
              <a:buNone/>
            </a:pPr>
            <a:r>
              <a:rPr lang="ru-RU" sz="2600" b="1" dirty="0" smtClean="0"/>
              <a:t> у печи "рогами" вниз. В народе считали,</a:t>
            </a:r>
          </a:p>
          <a:p>
            <a:pPr>
              <a:buNone/>
            </a:pPr>
            <a:r>
              <a:rPr lang="ru-RU" sz="2600" b="1" dirty="0" smtClean="0"/>
              <a:t> что если ухват поставить рогами вверх,</a:t>
            </a:r>
          </a:p>
          <a:p>
            <a:pPr>
              <a:buNone/>
            </a:pPr>
            <a:r>
              <a:rPr lang="ru-RU" sz="2600" b="1" dirty="0" smtClean="0"/>
              <a:t> то ведьма не сможет выйти из дома. </a:t>
            </a:r>
          </a:p>
          <a:p>
            <a:pPr>
              <a:buNone/>
            </a:pPr>
            <a:r>
              <a:rPr lang="ru-RU" sz="2600" b="1" dirty="0" smtClean="0"/>
              <a:t>Ухват выставляли на двор, чтобы</a:t>
            </a:r>
          </a:p>
          <a:p>
            <a:pPr>
              <a:buNone/>
            </a:pPr>
            <a:r>
              <a:rPr lang="ru-RU" sz="2600" b="1" dirty="0" smtClean="0"/>
              <a:t> предотвратить грозу, тучу, дождь, град. </a:t>
            </a:r>
          </a:p>
          <a:p>
            <a:pPr>
              <a:buNone/>
            </a:pPr>
            <a:r>
              <a:rPr lang="ru-RU" sz="2600" b="1" dirty="0" smtClean="0"/>
              <a:t>Стучали ухватом в потолок, на свадьбе</a:t>
            </a:r>
          </a:p>
          <a:p>
            <a:pPr>
              <a:buNone/>
            </a:pPr>
            <a:r>
              <a:rPr lang="ru-RU" sz="2600" b="1" dirty="0" smtClean="0"/>
              <a:t> клали под постель новобрачным. </a:t>
            </a:r>
          </a:p>
          <a:p>
            <a:pPr>
              <a:buNone/>
            </a:pPr>
            <a:r>
              <a:rPr lang="ru-RU" sz="2600" b="1" dirty="0" smtClean="0"/>
              <a:t>Переворачивали ухват при проводах</a:t>
            </a:r>
          </a:p>
          <a:p>
            <a:pPr>
              <a:buNone/>
            </a:pPr>
            <a:r>
              <a:rPr lang="ru-RU" sz="2600" b="1" dirty="0" smtClean="0"/>
              <a:t> в армию.</a:t>
            </a:r>
          </a:p>
          <a:p>
            <a:endParaRPr lang="ru-RU" dirty="0"/>
          </a:p>
        </p:txBody>
      </p:sp>
      <p:pic>
        <p:nvPicPr>
          <p:cNvPr id="25602" name="Picture 2" descr="C:\Users\1\Desktop\ф.м\20190920_1042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484784"/>
            <a:ext cx="3672408" cy="489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А это  рубель.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000" b="1" dirty="0" smtClean="0"/>
              <a:t>Он  играл  не последнюю роль</a:t>
            </a:r>
          </a:p>
          <a:p>
            <a:pPr>
              <a:buNone/>
            </a:pPr>
            <a:r>
              <a:rPr lang="ru-RU" sz="2000" b="1" dirty="0" smtClean="0"/>
              <a:t> в повседневном крестьянском быту,</a:t>
            </a:r>
          </a:p>
          <a:p>
            <a:pPr>
              <a:buNone/>
            </a:pPr>
            <a:r>
              <a:rPr lang="ru-RU" sz="2000" b="1" dirty="0" smtClean="0"/>
              <a:t> к тому же являлся чисто женским –</a:t>
            </a:r>
          </a:p>
          <a:p>
            <a:pPr>
              <a:buNone/>
            </a:pPr>
            <a:r>
              <a:rPr lang="ru-RU" sz="2000" b="1" dirty="0" smtClean="0"/>
              <a:t> оно использовалось в домашнем</a:t>
            </a:r>
          </a:p>
          <a:p>
            <a:pPr>
              <a:buNone/>
            </a:pPr>
            <a:r>
              <a:rPr lang="ru-RU" sz="2000" b="1" dirty="0" smtClean="0"/>
              <a:t> хозяйстве.</a:t>
            </a:r>
            <a:r>
              <a:rPr lang="ru-RU" sz="2000" b="1" i="1" dirty="0" smtClean="0"/>
              <a:t> </a:t>
            </a:r>
            <a:r>
              <a:rPr lang="ru-RU" sz="2000" b="1" dirty="0" smtClean="0"/>
              <a:t>Рубель использовался </a:t>
            </a:r>
          </a:p>
          <a:p>
            <a:pPr>
              <a:buNone/>
            </a:pPr>
            <a:r>
              <a:rPr lang="ru-RU" sz="2000" b="1" dirty="0" smtClean="0"/>
              <a:t>после стирки сухой холщовой ткани, </a:t>
            </a:r>
          </a:p>
          <a:p>
            <a:pPr>
              <a:buNone/>
            </a:pPr>
            <a:r>
              <a:rPr lang="ru-RU" sz="2000" b="1" dirty="0" smtClean="0"/>
              <a:t>играл роль утюга.  Для этого</a:t>
            </a:r>
          </a:p>
          <a:p>
            <a:pPr>
              <a:buNone/>
            </a:pPr>
            <a:r>
              <a:rPr lang="ru-RU" sz="2000" b="1" dirty="0" smtClean="0"/>
              <a:t> разглаживаемую ткань плотно</a:t>
            </a:r>
          </a:p>
          <a:p>
            <a:pPr>
              <a:buNone/>
            </a:pPr>
            <a:r>
              <a:rPr lang="ru-RU" sz="2000" b="1" dirty="0" smtClean="0"/>
              <a:t> накатывали на  деревянный каток,</a:t>
            </a:r>
          </a:p>
          <a:p>
            <a:pPr>
              <a:buNone/>
            </a:pPr>
            <a:r>
              <a:rPr lang="ru-RU" sz="2000" b="1" dirty="0" smtClean="0"/>
              <a:t> а сверху прокатывали по плоской</a:t>
            </a:r>
          </a:p>
          <a:p>
            <a:pPr>
              <a:buNone/>
            </a:pPr>
            <a:r>
              <a:rPr lang="ru-RU" sz="2000" b="1" dirty="0" smtClean="0"/>
              <a:t> поверхности рабочей частью рубеля,</a:t>
            </a:r>
          </a:p>
          <a:p>
            <a:pPr>
              <a:buNone/>
            </a:pPr>
            <a:r>
              <a:rPr lang="ru-RU" sz="2000" b="1" dirty="0" smtClean="0"/>
              <a:t> который при этом с силой прижимали </a:t>
            </a:r>
          </a:p>
          <a:p>
            <a:pPr>
              <a:buNone/>
            </a:pPr>
            <a:r>
              <a:rPr lang="ru-RU" sz="2000" b="1" dirty="0" smtClean="0"/>
              <a:t>обеими руками за рукоять и</a:t>
            </a:r>
          </a:p>
          <a:p>
            <a:pPr>
              <a:buNone/>
            </a:pPr>
            <a:r>
              <a:rPr lang="ru-RU" sz="2000" b="1" dirty="0" smtClean="0"/>
              <a:t> противоположный конец</a:t>
            </a:r>
            <a:endParaRPr lang="ru-RU" sz="2000" b="1" dirty="0"/>
          </a:p>
        </p:txBody>
      </p:sp>
      <p:pic>
        <p:nvPicPr>
          <p:cNvPr id="28674" name="Picture 2" descr="C:\Users\1\Desktop\ф.м\20190920_1048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644008" y="1052736"/>
            <a:ext cx="4320478" cy="489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Год открытия музея: 2002 .год</a:t>
            </a:r>
          </a:p>
          <a:p>
            <a:r>
              <a:rPr lang="ru-RU" dirty="0" smtClean="0"/>
              <a:t>Профиль музея: </a:t>
            </a:r>
            <a:r>
              <a:rPr lang="ru-RU" dirty="0" err="1" smtClean="0"/>
              <a:t>историко</a:t>
            </a:r>
            <a:r>
              <a:rPr lang="ru-RU" dirty="0" smtClean="0"/>
              <a:t> -  краеведческий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5300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dirty="0" smtClean="0"/>
              <a:t>Утюги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Позже для </a:t>
            </a:r>
          </a:p>
          <a:p>
            <a:r>
              <a:rPr lang="ru-RU" b="1" dirty="0" smtClean="0"/>
              <a:t>Разглаживания</a:t>
            </a:r>
          </a:p>
          <a:p>
            <a:r>
              <a:rPr lang="ru-RU" b="1" dirty="0" smtClean="0"/>
              <a:t> белья  женщины</a:t>
            </a:r>
          </a:p>
          <a:p>
            <a:r>
              <a:rPr lang="ru-RU" b="1" dirty="0" smtClean="0"/>
              <a:t> использовали </a:t>
            </a:r>
          </a:p>
          <a:p>
            <a:r>
              <a:rPr lang="ru-RU" b="1" dirty="0" smtClean="0"/>
              <a:t> утюги. В нашем</a:t>
            </a:r>
          </a:p>
          <a:p>
            <a:r>
              <a:rPr lang="ru-RU" b="1" dirty="0" smtClean="0"/>
              <a:t>  музее собрана</a:t>
            </a:r>
          </a:p>
          <a:p>
            <a:r>
              <a:rPr lang="ru-RU" b="1" dirty="0" smtClean="0"/>
              <a:t> коллекция утюгов.</a:t>
            </a:r>
          </a:p>
          <a:p>
            <a:r>
              <a:rPr lang="ru-RU" b="1" dirty="0" smtClean="0"/>
              <a:t> Самый маленький</a:t>
            </a:r>
          </a:p>
          <a:p>
            <a:r>
              <a:rPr lang="ru-RU" b="1" dirty="0" smtClean="0"/>
              <a:t> утюг применялся</a:t>
            </a:r>
          </a:p>
          <a:p>
            <a:r>
              <a:rPr lang="ru-RU" b="1" dirty="0" smtClean="0"/>
              <a:t> для </a:t>
            </a:r>
          </a:p>
          <a:p>
            <a:r>
              <a:rPr lang="ru-RU" b="1" dirty="0" smtClean="0"/>
              <a:t>разглаживания рюшек,</a:t>
            </a:r>
          </a:p>
          <a:p>
            <a:r>
              <a:rPr lang="ru-RU" b="1" dirty="0" smtClean="0"/>
              <a:t> оборок. </a:t>
            </a:r>
          </a:p>
          <a:p>
            <a:endParaRPr lang="ru-RU" dirty="0"/>
          </a:p>
        </p:txBody>
      </p:sp>
      <p:pic>
        <p:nvPicPr>
          <p:cNvPr id="29698" name="Picture 2" descr="C:\Users\1\Desktop\ф.м\20190920_104958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1628800"/>
            <a:ext cx="5364088" cy="48454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Прялка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/>
              <a:t>Прялка (самопрялка) </a:t>
            </a:r>
          </a:p>
          <a:p>
            <a:pPr>
              <a:buNone/>
            </a:pPr>
            <a:r>
              <a:rPr lang="ru-RU" b="1" dirty="0" smtClean="0"/>
              <a:t>играла важную роль</a:t>
            </a:r>
          </a:p>
          <a:p>
            <a:pPr>
              <a:buNone/>
            </a:pPr>
            <a:r>
              <a:rPr lang="ru-RU" b="1" dirty="0" smtClean="0"/>
              <a:t> для женщины</a:t>
            </a:r>
          </a:p>
          <a:p>
            <a:pPr>
              <a:buNone/>
            </a:pPr>
            <a:r>
              <a:rPr lang="ru-RU" b="1" dirty="0" smtClean="0"/>
              <a:t> Она пришла на смену </a:t>
            </a:r>
          </a:p>
          <a:p>
            <a:pPr>
              <a:buNone/>
            </a:pPr>
            <a:r>
              <a:rPr lang="ru-RU" b="1" dirty="0" smtClean="0"/>
              <a:t>старинным прялкам.</a:t>
            </a:r>
          </a:p>
          <a:p>
            <a:pPr>
              <a:buNone/>
            </a:pPr>
            <a:r>
              <a:rPr lang="ru-RU" b="1" dirty="0" smtClean="0"/>
              <a:t> Пряхе не надо было </a:t>
            </a:r>
          </a:p>
          <a:p>
            <a:pPr>
              <a:buNone/>
            </a:pPr>
            <a:r>
              <a:rPr lang="ru-RU" b="1" dirty="0" smtClean="0"/>
              <a:t>рукой вращать веретено</a:t>
            </a:r>
          </a:p>
          <a:p>
            <a:pPr>
              <a:buNone/>
            </a:pPr>
            <a:r>
              <a:rPr lang="ru-RU" b="1" dirty="0" smtClean="0"/>
              <a:t> для скручивания нити.</a:t>
            </a:r>
          </a:p>
          <a:p>
            <a:pPr>
              <a:buNone/>
            </a:pPr>
            <a:r>
              <a:rPr lang="ru-RU" b="1" dirty="0" smtClean="0"/>
              <a:t> Теперь достаточно было</a:t>
            </a:r>
          </a:p>
          <a:p>
            <a:pPr>
              <a:buNone/>
            </a:pPr>
            <a:r>
              <a:rPr lang="ru-RU" b="1" dirty="0" smtClean="0"/>
              <a:t> нажатием ноги привести</a:t>
            </a:r>
          </a:p>
          <a:p>
            <a:pPr>
              <a:buNone/>
            </a:pPr>
            <a:r>
              <a:rPr lang="ru-RU" b="1" dirty="0" smtClean="0"/>
              <a:t> в движение колесо самопрялки </a:t>
            </a:r>
          </a:p>
          <a:p>
            <a:pPr>
              <a:buNone/>
            </a:pPr>
            <a:r>
              <a:rPr lang="ru-RU" b="1" dirty="0" smtClean="0"/>
              <a:t>и нить, скручиваясь, наматывалась</a:t>
            </a:r>
          </a:p>
          <a:p>
            <a:pPr>
              <a:buNone/>
            </a:pPr>
            <a:r>
              <a:rPr lang="ru-RU" b="1" dirty="0" smtClean="0"/>
              <a:t> на катушку. Прядение — символ </a:t>
            </a:r>
          </a:p>
          <a:p>
            <a:pPr>
              <a:buNone/>
            </a:pPr>
            <a:r>
              <a:rPr lang="ru-RU" b="1" dirty="0" smtClean="0"/>
              <a:t>женского труда.</a:t>
            </a:r>
            <a:endParaRPr lang="ru-RU" b="1" dirty="0"/>
          </a:p>
        </p:txBody>
      </p:sp>
      <p:pic>
        <p:nvPicPr>
          <p:cNvPr id="31746" name="Picture 2" descr="C:\Users\1\Desktop\ф.м\20190920_1054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124744"/>
            <a:ext cx="4032448" cy="5733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C:\Users\1\Desktop\ф.м\20190920_1045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7638"/>
            <a:ext cx="7200800" cy="51077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А вот рушники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b="1" dirty="0" smtClean="0"/>
              <a:t>Рушник (полотенце)</a:t>
            </a:r>
            <a:r>
              <a:rPr lang="ru-RU" b="1" i="1" dirty="0" smtClean="0"/>
              <a:t> </a:t>
            </a:r>
            <a:r>
              <a:rPr lang="ru-RU" b="1" dirty="0" smtClean="0"/>
              <a:t>в</a:t>
            </a:r>
          </a:p>
          <a:p>
            <a:pPr>
              <a:buNone/>
            </a:pPr>
            <a:r>
              <a:rPr lang="ru-RU" b="1" dirty="0" smtClean="0"/>
              <a:t> прошлом изготавливался</a:t>
            </a:r>
          </a:p>
          <a:p>
            <a:pPr>
              <a:buNone/>
            </a:pPr>
            <a:r>
              <a:rPr lang="ru-RU" b="1" dirty="0" smtClean="0"/>
              <a:t> в домашних условиях</a:t>
            </a:r>
          </a:p>
          <a:p>
            <a:pPr>
              <a:buNone/>
            </a:pPr>
            <a:r>
              <a:rPr lang="ru-RU" b="1" dirty="0" smtClean="0"/>
              <a:t> из  льна. Выращенный</a:t>
            </a:r>
          </a:p>
          <a:p>
            <a:pPr>
              <a:buNone/>
            </a:pPr>
            <a:r>
              <a:rPr lang="ru-RU" b="1" dirty="0" smtClean="0"/>
              <a:t> лен теребили (тягали), </a:t>
            </a:r>
          </a:p>
          <a:p>
            <a:pPr>
              <a:buNone/>
            </a:pPr>
            <a:r>
              <a:rPr lang="ru-RU" b="1" dirty="0" smtClean="0"/>
              <a:t>мочили, сушили, трепали,</a:t>
            </a:r>
          </a:p>
          <a:p>
            <a:pPr>
              <a:buNone/>
            </a:pPr>
            <a:r>
              <a:rPr lang="ru-RU" b="1" dirty="0" smtClean="0"/>
              <a:t> чесали, затем пряли нить,</a:t>
            </a:r>
          </a:p>
          <a:p>
            <a:pPr>
              <a:buNone/>
            </a:pPr>
            <a:r>
              <a:rPr lang="ru-RU" b="1" dirty="0" smtClean="0"/>
              <a:t> из полученной нити ткали </a:t>
            </a:r>
          </a:p>
          <a:p>
            <a:pPr>
              <a:buNone/>
            </a:pPr>
            <a:r>
              <a:rPr lang="ru-RU" b="1" dirty="0" smtClean="0"/>
              <a:t>холсты, которые потом</a:t>
            </a:r>
          </a:p>
          <a:p>
            <a:pPr>
              <a:buNone/>
            </a:pPr>
            <a:r>
              <a:rPr lang="ru-RU" b="1" dirty="0" smtClean="0"/>
              <a:t> вышивали рукодельницы</a:t>
            </a:r>
            <a:endParaRPr lang="ru-RU" b="1" dirty="0"/>
          </a:p>
        </p:txBody>
      </p:sp>
      <p:pic>
        <p:nvPicPr>
          <p:cNvPr id="27650" name="Picture 2" descr="C:\Users\1\Desktop\ф.м\20190920_104752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980728"/>
            <a:ext cx="4104456" cy="5328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Главным элементом женской и мужской одежды была рубаха</a:t>
            </a:r>
            <a:endParaRPr lang="ru-RU" sz="3200" b="1" dirty="0"/>
          </a:p>
        </p:txBody>
      </p:sp>
      <p:pic>
        <p:nvPicPr>
          <p:cNvPr id="35842" name="Picture 2" descr="C:\Users\1\Desktop\ф.м\20190920_1056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268760"/>
            <a:ext cx="3368973" cy="5184576"/>
          </a:xfrm>
          <a:prstGeom prst="rect">
            <a:avLst/>
          </a:prstGeom>
          <a:noFill/>
        </p:spPr>
      </p:pic>
      <p:pic>
        <p:nvPicPr>
          <p:cNvPr id="3074" name="Picture 2" descr="C:\Users\1\Desktop\ф.м\20190920_10563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1" y="1196752"/>
            <a:ext cx="3898775" cy="5472608"/>
          </a:xfrm>
          <a:prstGeom prst="rect">
            <a:avLst/>
          </a:prstGeom>
          <a:noFill/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Её шили</a:t>
            </a: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из тонкого домотканого льняного полотна. Женщины поверх рубахи надевали сарафан. Рубаху украшали вышивкой. Повседневная мужская рубаха обычно была белой. А вот праздничную рубаху женщины своим мужьям вышивали. Такую рубаху называли «рубашка - вышиванка»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Её шили</a:t>
            </a: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из тонкого домотканого льняного полотна. Женщины поверх рубахи надевали сарафан. Рубаху украшали вышивкой. Повседневная мужская рубаха обычно была белой. А вот праздничную рубаху женщины своим мужьям вышивали. Такую рубаху называли «рубашка - вышиванка»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Её шили</a:t>
            </a: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из тонкого домотканого льняного полотна. Женщины поверх рубахи надевали сарафан. Рубаху украшали вышивкой. Повседневная мужская рубаха обычно была белой. А вот праздничную рубаху женщины своим мужьям вышивали. Такую рубаху называли «рубашка - вышиванка»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Её шили</a:t>
            </a: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из тонкого домотканого льняного полотна. Женщины поверх рубахи надевали сарафан. Рубаху украшали вышивкой. Повседневная мужская рубаха обычно была белой. А вот праздничную рубаху женщины своим мужьям вышивали. Такую рубаху называли «рубашка - вышиванка»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Её шили</a:t>
            </a: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из тонкого домотканого льняного полотна. Женщины поверх рубахи надевали сарафан. Рубаху украшали вышивкой. Повседневная мужская рубаха обычно была белой. А вот праздничную рубаху женщины своим мужьям вышивали. Такую рубаху называли «рубашка - вышиванка»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Её шили</a:t>
            </a: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из тонкого домотканого льняного полотна. Женщины поверх рубахи надевали сарафан. Рубаху украшали вышивкой. Повседневная мужская рубаха обычно была белой. А вот праздничную рубаху женщины своим мужьям вышивали. Такую рубаху называли «рубашка - вышиванка»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Её шили</a:t>
            </a: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из тонкого домотканого льняного полотна. Женщины поверх рубахи надевали сарафан. Рубаху украшали вышивкой. Повседневная мужская рубаха обычно была белой. А вот праздничную рубаху женщины своим мужьям вышивали. Такую рубаху называли «рубашка - вышиванка»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Детская колыбель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C:\Users\1\Desktop\ф.м\20190920_105554.jpg"/>
          <p:cNvPicPr>
            <a:picLocks noChangeAspect="1" noChangeArrowheads="1"/>
          </p:cNvPicPr>
          <p:nvPr/>
        </p:nvPicPr>
        <p:blipFill>
          <a:blip r:embed="rId2" cstate="print"/>
          <a:srcRect t="2401" r="13333" b="2401"/>
          <a:stretch>
            <a:fillRect/>
          </a:stretch>
        </p:blipFill>
        <p:spPr bwMode="auto">
          <a:xfrm>
            <a:off x="1043608" y="1700808"/>
            <a:ext cx="6912768" cy="41764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                                      Фотографии начала </a:t>
            </a:r>
            <a:r>
              <a:rPr lang="en-US" sz="2800" b="1" dirty="0" smtClean="0"/>
              <a:t>XIX</a:t>
            </a:r>
            <a:r>
              <a:rPr lang="ru-RU" sz="2800" b="1" dirty="0" smtClean="0"/>
              <a:t> века</a:t>
            </a:r>
            <a:endParaRPr lang="ru-RU" sz="2800" b="1" dirty="0"/>
          </a:p>
        </p:txBody>
      </p:sp>
      <p:pic>
        <p:nvPicPr>
          <p:cNvPr id="22530" name="Picture 2" descr="C:\Users\1\Desktop\ф.м\20190920_104111.jpg"/>
          <p:cNvPicPr>
            <a:picLocks noChangeAspect="1" noChangeArrowheads="1"/>
          </p:cNvPicPr>
          <p:nvPr/>
        </p:nvPicPr>
        <p:blipFill>
          <a:blip r:embed="rId2" cstate="print"/>
          <a:srcRect l="24390" t="27695" r="21951" b="17290"/>
          <a:stretch>
            <a:fillRect/>
          </a:stretch>
        </p:blipFill>
        <p:spPr bwMode="auto">
          <a:xfrm>
            <a:off x="323528" y="116632"/>
            <a:ext cx="2520280" cy="2664296"/>
          </a:xfrm>
          <a:prstGeom prst="rect">
            <a:avLst/>
          </a:prstGeom>
          <a:noFill/>
        </p:spPr>
      </p:pic>
      <p:pic>
        <p:nvPicPr>
          <p:cNvPr id="22531" name="Picture 3" descr="C:\Users\1\Desktop\ф.м\20190920_104117.jpg"/>
          <p:cNvPicPr>
            <a:picLocks noChangeAspect="1" noChangeArrowheads="1"/>
          </p:cNvPicPr>
          <p:nvPr/>
        </p:nvPicPr>
        <p:blipFill>
          <a:blip r:embed="rId3" cstate="print"/>
          <a:srcRect l="17949" t="26780" r="2565" b="20776"/>
          <a:stretch>
            <a:fillRect/>
          </a:stretch>
        </p:blipFill>
        <p:spPr bwMode="auto">
          <a:xfrm>
            <a:off x="3769568" y="1412776"/>
            <a:ext cx="2386608" cy="3384376"/>
          </a:xfrm>
          <a:prstGeom prst="rect">
            <a:avLst/>
          </a:prstGeom>
          <a:noFill/>
        </p:spPr>
      </p:pic>
      <p:pic>
        <p:nvPicPr>
          <p:cNvPr id="22532" name="Picture 4" descr="C:\Users\1\Desktop\ф.м\20190920_104126.jpg"/>
          <p:cNvPicPr>
            <a:picLocks noChangeAspect="1" noChangeArrowheads="1"/>
          </p:cNvPicPr>
          <p:nvPr/>
        </p:nvPicPr>
        <p:blipFill>
          <a:blip r:embed="rId4" cstate="print"/>
          <a:srcRect l="21951" t="28350" r="12195" b="21650"/>
          <a:stretch>
            <a:fillRect/>
          </a:stretch>
        </p:blipFill>
        <p:spPr bwMode="auto">
          <a:xfrm>
            <a:off x="6263680" y="1484784"/>
            <a:ext cx="2628800" cy="4320480"/>
          </a:xfrm>
          <a:prstGeom prst="rect">
            <a:avLst/>
          </a:prstGeom>
          <a:noFill/>
        </p:spPr>
      </p:pic>
      <p:pic>
        <p:nvPicPr>
          <p:cNvPr id="20481" name="Picture 1" descr="C:\Users\1\Desktop\ф.м\20190920_104132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 l="11892" t="26088" r="26001" b="16636"/>
          <a:stretch>
            <a:fillRect/>
          </a:stretch>
        </p:blipFill>
        <p:spPr bwMode="auto">
          <a:xfrm>
            <a:off x="251520" y="3068960"/>
            <a:ext cx="3384376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В нашем музее находятся церковные книги: «Службы на каждый день. Страстные седмицы» и «</a:t>
            </a:r>
            <a:r>
              <a:rPr lang="ru-RU" sz="3100" dirty="0" err="1" smtClean="0"/>
              <a:t>Тропарион</a:t>
            </a:r>
            <a:r>
              <a:rPr lang="ru-RU" sz="3100" dirty="0" smtClean="0"/>
              <a:t>»,</a:t>
            </a: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1" name="Picture 1" descr="C:\Users\1\Desktop\ф.м\20190920_103114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060848"/>
            <a:ext cx="7848872" cy="4608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Книга «Службы на каждый день. Страстные седмицы)</a:t>
            </a:r>
            <a:endParaRPr lang="ru-RU" sz="32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9" t="2139" r="23818" b="5880"/>
          <a:stretch/>
        </p:blipFill>
        <p:spPr>
          <a:xfrm>
            <a:off x="646981" y="1570008"/>
            <a:ext cx="3221966" cy="5070634"/>
          </a:xfrm>
        </p:spPr>
      </p:pic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07" t="20323" r="8640" b="13196"/>
          <a:stretch/>
        </p:blipFill>
        <p:spPr>
          <a:xfrm>
            <a:off x="4513811" y="1483743"/>
            <a:ext cx="3573453" cy="4950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41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«Книга – </a:t>
            </a:r>
            <a:r>
              <a:rPr lang="ru-RU" b="1" dirty="0" err="1" smtClean="0"/>
              <a:t>погорелица</a:t>
            </a:r>
            <a:r>
              <a:rPr lang="ru-RU" b="1" dirty="0" smtClean="0"/>
              <a:t>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   В 1937 году в селе  </a:t>
            </a:r>
            <a:r>
              <a:rPr lang="ru-RU" b="1" dirty="0" err="1" smtClean="0"/>
              <a:t>Валуевка</a:t>
            </a:r>
            <a:r>
              <a:rPr lang="ru-RU" b="1" dirty="0" smtClean="0"/>
              <a:t>  </a:t>
            </a:r>
            <a:r>
              <a:rPr lang="ru-RU" b="1" dirty="0" err="1" smtClean="0"/>
              <a:t>Ремонтненского</a:t>
            </a:r>
            <a:r>
              <a:rPr lang="ru-RU" b="1" dirty="0" smtClean="0"/>
              <a:t> района сожгли церковь. Огонь безжалостно уничтожал иконы, книги.  Бочаров Андрей Андреевич вынес из горящей церкви несколько  икон и книг.    Одну из книг, «Службы на каждый день. Страстные седмицы», внучка Андрея Андреевича передала в дар нашему музее. Эту книгу мы называем «Книга – </a:t>
            </a:r>
            <a:r>
              <a:rPr lang="ru-RU" b="1" dirty="0" err="1" smtClean="0"/>
              <a:t>погорелица</a:t>
            </a:r>
            <a:r>
              <a:rPr lang="ru-RU" b="1" dirty="0" smtClean="0"/>
              <a:t>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1368151"/>
          </a:xfrm>
        </p:spPr>
        <p:txBody>
          <a:bodyPr>
            <a:normAutofit/>
          </a:bodyPr>
          <a:lstStyle/>
          <a:p>
            <a:r>
              <a:rPr lang="ru-RU" sz="3100" dirty="0" smtClean="0"/>
              <a:t> </a:t>
            </a:r>
            <a:r>
              <a:rPr lang="ru-RU" sz="3100" b="1" dirty="0" smtClean="0"/>
              <a:t>Первый раздел нашего музея называется «Наш край простор степей родимых».</a:t>
            </a:r>
            <a:endParaRPr lang="ru-RU" sz="31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2852936"/>
            <a:ext cx="7704856" cy="352839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В этом разделе собраны материалы по истории нашего села. Фотографии, грамоты, знаки и вымпелы,  которыми  награждались  победители социалистического соревнования, альбомы, исследовательские работы о замечательных людях села.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6000" dirty="0" smtClean="0"/>
              <a:t>  </a:t>
            </a:r>
            <a:r>
              <a:rPr lang="ru-RU" sz="6000" b="1" dirty="0" smtClean="0"/>
              <a:t>Наша экскурсия закончилась</a:t>
            </a:r>
            <a:r>
              <a:rPr lang="ru-RU" sz="6000" b="1" smtClean="0"/>
              <a:t>. </a:t>
            </a:r>
            <a:endParaRPr lang="ru-RU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b="1" dirty="0" smtClean="0"/>
              <a:t>Этот стенд посвящен Ивану Тимофеевичу Шевцову – почетному гражданину села Тюльпаны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\Desktop\ф.м\20190920_1021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8280920" cy="4443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Иван Трофимович Шевцов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r>
              <a:rPr lang="ru-RU" b="1" dirty="0" smtClean="0"/>
              <a:t>За добросовестный </a:t>
            </a:r>
          </a:p>
          <a:p>
            <a:pPr>
              <a:buNone/>
            </a:pPr>
            <a:r>
              <a:rPr lang="ru-RU" b="1" dirty="0" smtClean="0"/>
              <a:t>труд Иван Тимофеевич </a:t>
            </a:r>
          </a:p>
          <a:p>
            <a:pPr>
              <a:buNone/>
            </a:pPr>
            <a:r>
              <a:rPr lang="ru-RU" b="1" dirty="0" smtClean="0"/>
              <a:t>был награжден</a:t>
            </a:r>
          </a:p>
          <a:p>
            <a:pPr>
              <a:buNone/>
            </a:pPr>
            <a:r>
              <a:rPr lang="ru-RU" b="1" dirty="0" smtClean="0"/>
              <a:t> бронзовой медалью ВДНХ</a:t>
            </a:r>
          </a:p>
          <a:p>
            <a:pPr>
              <a:buNone/>
            </a:pPr>
            <a:r>
              <a:rPr lang="ru-RU" b="1" dirty="0" smtClean="0"/>
              <a:t> и орденом Ленина. </a:t>
            </a:r>
            <a:endParaRPr lang="ru-RU" b="1" dirty="0"/>
          </a:p>
        </p:txBody>
      </p:sp>
      <p:pic>
        <p:nvPicPr>
          <p:cNvPr id="5122" name="Picture 2" descr="C:\Users\1\Desktop\ф.м\20190920_1021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556792"/>
            <a:ext cx="3137545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1\Desktop\ф.м\20190920_102326(0).jpg"/>
          <p:cNvPicPr>
            <a:picLocks noChangeAspect="1" noChangeArrowheads="1"/>
          </p:cNvPicPr>
          <p:nvPr/>
        </p:nvPicPr>
        <p:blipFill>
          <a:blip r:embed="rId2" cstate="print"/>
          <a:srcRect t="8001" r="21334"/>
          <a:stretch>
            <a:fillRect/>
          </a:stretch>
        </p:blipFill>
        <p:spPr bwMode="auto">
          <a:xfrm>
            <a:off x="539552" y="1268760"/>
            <a:ext cx="8064896" cy="47319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Трудовые награды жителей нашего села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1\Desktop\ф.м\20190920_1023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8208912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 Этот раздел называется «Наши земляки – защитники Родины» и  посвящен жителям села – участникам Великой Отечественной войны. 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4" name="Рисунок 3" descr="F:\144___09\IMG_054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484784"/>
            <a:ext cx="8136904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1\Desktop\ф.м\20190920_1024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8136904" cy="568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850</TotalTime>
  <Words>758</Words>
  <Application>Microsoft Office PowerPoint</Application>
  <PresentationFormat>Экран (4:3)</PresentationFormat>
  <Paragraphs>116</Paragraphs>
  <Slides>30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4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 Первый раздел нашего музея называется «Наш край простор степей родимых».</vt:lpstr>
      <vt:lpstr>Этот стенд посвящен Ивану Тимофеевичу Шевцову – почетному гражданину села Тюльпаны</vt:lpstr>
      <vt:lpstr>Иван Трофимович Шевцов</vt:lpstr>
      <vt:lpstr>Презентация PowerPoint</vt:lpstr>
      <vt:lpstr>Трудовые награды жителей нашего села</vt:lpstr>
      <vt:lpstr> Этот раздел называется «Наши земляки – защитники Родины» и  посвящен жителям села – участникам Великой Отечественной войны. </vt:lpstr>
      <vt:lpstr>Презентация PowerPoint</vt:lpstr>
      <vt:lpstr>На этом стенде написаны имена всех жителей, воевавших на разных фронтах в годы войны. Из нашего села на фронт ушло 80 человек, домой  вернулось  - 42.</vt:lpstr>
      <vt:lpstr>Фронтовое письмо и фронтовая фотография</vt:lpstr>
      <vt:lpstr>Презентация PowerPoint</vt:lpstr>
      <vt:lpstr>Презентация PowerPoint</vt:lpstr>
      <vt:lpstr>Этот раздел посвящен истории школы . В нем собраны фотодокументы,  материалы о наших учителях, альбомы о выпускниках, директорах школы, об истории пионерской организации.</vt:lpstr>
      <vt:lpstr>Горн, барабан, галстук, флаг, все это атрибутика пионерской организации. Пионерская форма</vt:lpstr>
      <vt:lpstr>Интерьер русской избы</vt:lpstr>
      <vt:lpstr> В быту  крестьяне использовали деревянную, глиняную посуду (кринки, кувшины), чугуны, деревянные ложки. </vt:lpstr>
      <vt:lpstr>Особое место в избе занимала печь. Она отапливала избу. В ней готовили пищу. На лежанке можно было спать. Внутри печи можно было даже купаться. </vt:lpstr>
      <vt:lpstr>А это  рубель. </vt:lpstr>
      <vt:lpstr>Утюги</vt:lpstr>
      <vt:lpstr>Прялка</vt:lpstr>
      <vt:lpstr>Презентация PowerPoint</vt:lpstr>
      <vt:lpstr>А вот рушники</vt:lpstr>
      <vt:lpstr>Главным элементом женской и мужской одежды была рубаха</vt:lpstr>
      <vt:lpstr>Детская колыбель</vt:lpstr>
      <vt:lpstr>                                      Фотографии начала XIX века</vt:lpstr>
      <vt:lpstr>В нашем музее находятся церковные книги: «Службы на каждый день. Страстные седмицы» и «Тропарион»,</vt:lpstr>
      <vt:lpstr>Книга «Службы на каждый день. Страстные седмицы)</vt:lpstr>
      <vt:lpstr>«Книга – погорелица»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история</cp:lastModifiedBy>
  <cp:revision>65</cp:revision>
  <dcterms:created xsi:type="dcterms:W3CDTF">2019-09-24T17:18:55Z</dcterms:created>
  <dcterms:modified xsi:type="dcterms:W3CDTF">2020-02-27T08:23:30Z</dcterms:modified>
</cp:coreProperties>
</file>