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8" r:id="rId4"/>
    <p:sldId id="278" r:id="rId5"/>
    <p:sldId id="274" r:id="rId6"/>
    <p:sldId id="276" r:id="rId7"/>
    <p:sldId id="296" r:id="rId8"/>
    <p:sldId id="281" r:id="rId9"/>
    <p:sldId id="283" r:id="rId10"/>
    <p:sldId id="286" r:id="rId11"/>
    <p:sldId id="287" r:id="rId12"/>
    <p:sldId id="265" r:id="rId13"/>
    <p:sldId id="293" r:id="rId14"/>
    <p:sldId id="291" r:id="rId15"/>
    <p:sldId id="294" r:id="rId16"/>
    <p:sldId id="297" r:id="rId17"/>
    <p:sldId id="298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4" d="100"/>
          <a:sy n="74" d="100"/>
        </p:scale>
        <p:origin x="1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20688"/>
            <a:ext cx="7851648" cy="4608512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Вас приветствует отряд ЮИД</a:t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 МБОУ </a:t>
            </a:r>
            <a:b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Комсомольской СОШ</a:t>
            </a:r>
            <a:endParaRPr lang="ru-RU" sz="6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4" descr="C:\Documents and Settings\Zam Dir2\Рабочий стол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2205038"/>
            <a:ext cx="15716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hoto-02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69828">
            <a:off x="4859338" y="260350"/>
            <a:ext cx="3881437" cy="2911475"/>
          </a:xfrm>
          <a:prstGeom prst="rect">
            <a:avLst/>
          </a:prstGeom>
          <a:noFill/>
          <a:ln w="76200">
            <a:solidFill>
              <a:srgbClr val="33CCCC"/>
            </a:solidFill>
            <a:miter lim="800000"/>
            <a:headEnd/>
            <a:tailEnd/>
          </a:ln>
        </p:spPr>
      </p:pic>
      <p:pic>
        <p:nvPicPr>
          <p:cNvPr id="7176" name="Picture 8" descr="Photo-02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03722">
            <a:off x="323850" y="188913"/>
            <a:ext cx="3743325" cy="2808287"/>
          </a:xfrm>
          <a:prstGeom prst="rect">
            <a:avLst/>
          </a:prstGeom>
          <a:noFill/>
          <a:ln w="57150">
            <a:solidFill>
              <a:srgbClr val="33CCCC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7858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Акция  «Внимание, дети!»</a:t>
            </a:r>
            <a:endParaRPr lang="ru-RU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174" name="Picture 6" descr="Photo-00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72045">
            <a:off x="323850" y="3284538"/>
            <a:ext cx="3960813" cy="2970212"/>
          </a:xfrm>
          <a:prstGeom prst="rect">
            <a:avLst/>
          </a:prstGeom>
          <a:noFill/>
          <a:ln w="76200">
            <a:solidFill>
              <a:srgbClr val="0F6DC3"/>
            </a:solidFill>
            <a:miter lim="800000"/>
            <a:headEnd/>
            <a:tailEnd/>
          </a:ln>
        </p:spPr>
      </p:pic>
      <p:pic>
        <p:nvPicPr>
          <p:cNvPr id="7177" name="Picture 9" descr="Photo-00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72563">
            <a:off x="4859338" y="3573463"/>
            <a:ext cx="3960812" cy="3005137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ДОБРАЯ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FFFF00"/>
                </a:solidFill>
              </a:rPr>
              <a:t>ДОРОГА </a:t>
            </a:r>
            <a:r>
              <a:rPr lang="ru-RU" b="1" i="1" dirty="0" smtClean="0">
                <a:solidFill>
                  <a:srgbClr val="00B050"/>
                </a:solidFill>
              </a:rPr>
              <a:t>ДЕТСТВА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st1\Desktop\IMG_11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st1\Desktop\IMG_11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Просмотр обучающего сюжета о правилах ПДД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088"/>
            <a:ext cx="4495800" cy="43902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56792"/>
            <a:ext cx="4495800" cy="4680520"/>
          </a:xfrm>
        </p:spPr>
      </p:pic>
    </p:spTree>
    <p:extLst>
      <p:ext uri="{BB962C8B-B14F-4D97-AF65-F5344CB8AC3E}">
        <p14:creationId xmlns:p14="http://schemas.microsoft.com/office/powerpoint/2010/main" val="541881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Посвящение первоклассников в пешеходы</a:t>
            </a:r>
            <a:endParaRPr lang="ru-RU" b="1" i="1" dirty="0"/>
          </a:p>
        </p:txBody>
      </p:sp>
      <p:pic>
        <p:nvPicPr>
          <p:cNvPr id="1026" name="Picture 2" descr="C:\Users\st1\Desktop\IMG_09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st1\Desktop\IMG_22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3476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000" i="1" smtClean="0">
                <a:latin typeface="Arial" charset="0"/>
              </a:rPr>
              <a:t>Школьная «Азбука Безопасности»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2" name="Picture 4" descr="Photo-0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908050"/>
            <a:ext cx="5394325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Photo-0011"/>
          <p:cNvPicPr>
            <a:picLocks noChangeAspect="1" noChangeArrowheads="1"/>
          </p:cNvPicPr>
          <p:nvPr/>
        </p:nvPicPr>
        <p:blipFill>
          <a:blip r:embed="rId3"/>
          <a:srcRect b="10945"/>
          <a:stretch>
            <a:fillRect/>
          </a:stretch>
        </p:blipFill>
        <p:spPr bwMode="auto">
          <a:xfrm>
            <a:off x="3132138" y="2708275"/>
            <a:ext cx="59055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3" descr="C:\Documents and Settings\Zam Dir2\Рабочий стол\untitled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8850" y="188913"/>
            <a:ext cx="1643063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«БЕЗОПАСНОЕ КОЛЕСО»</a:t>
            </a:r>
            <a:endParaRPr lang="ru-RU" b="1" i="1" dirty="0"/>
          </a:p>
        </p:txBody>
      </p:sp>
      <p:pic>
        <p:nvPicPr>
          <p:cNvPr id="2050" name="Picture 2" descr="C:\Users\st1\Desktop\IMG_11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st1\Desktop\IMG_11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1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4726492" cy="3544869"/>
          </a:xfrm>
        </p:spPr>
      </p:pic>
      <p:pic>
        <p:nvPicPr>
          <p:cNvPr id="6" name="Рисунок 5" descr="3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861048"/>
            <a:ext cx="3779912" cy="2834934"/>
          </a:xfrm>
          <a:prstGeom prst="rect">
            <a:avLst/>
          </a:prstGeom>
        </p:spPr>
      </p:pic>
      <p:pic>
        <p:nvPicPr>
          <p:cNvPr id="8" name="Рисунок 7" descr="внимание,дети!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404664"/>
            <a:ext cx="4355976" cy="3266982"/>
          </a:xfrm>
          <a:prstGeom prst="rect">
            <a:avLst/>
          </a:prstGeom>
        </p:spPr>
      </p:pic>
      <p:pic>
        <p:nvPicPr>
          <p:cNvPr id="9" name="Рисунок 8" descr="шагающий автобу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3717032"/>
            <a:ext cx="3851920" cy="288894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3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«Всё отлично будет, твёрдо знаем!»</a:t>
            </a:r>
            <a:endParaRPr lang="ru-RU" b="1" i="1" dirty="0"/>
          </a:p>
        </p:txBody>
      </p:sp>
      <p:pic>
        <p:nvPicPr>
          <p:cNvPr id="4098" name="Picture 2" descr="C:\Users\st1\Desktop\IMG_13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81375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Достижения отряда " </a:t>
            </a:r>
            <a:r>
              <a:rPr lang="ru-RU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Светофорик</a:t>
            </a: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"</a:t>
            </a:r>
          </a:p>
        </p:txBody>
      </p:sp>
      <p:pic>
        <p:nvPicPr>
          <p:cNvPr id="22533" name="Picture 5" descr="00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041294">
            <a:off x="0" y="2060575"/>
            <a:ext cx="3290888" cy="4525963"/>
          </a:xfrm>
        </p:spPr>
      </p:pic>
      <p:pic>
        <p:nvPicPr>
          <p:cNvPr id="22534" name="Picture 6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50506">
            <a:off x="1908175" y="1989138"/>
            <a:ext cx="4032250" cy="4535487"/>
          </a:xfrm>
          <a:prstGeom prst="rect">
            <a:avLst/>
          </a:prstGeom>
          <a:noFill/>
        </p:spPr>
      </p:pic>
      <p:pic>
        <p:nvPicPr>
          <p:cNvPr id="22535" name="Picture 7" descr="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66494">
            <a:off x="4356100" y="1557338"/>
            <a:ext cx="3889375" cy="4851400"/>
          </a:xfrm>
          <a:prstGeom prst="rect">
            <a:avLst/>
          </a:prstGeom>
          <a:noFill/>
        </p:spPr>
      </p:pic>
      <p:pic>
        <p:nvPicPr>
          <p:cNvPr id="22536" name="Picture 8" descr="0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50030">
            <a:off x="6659563" y="1916113"/>
            <a:ext cx="3635375" cy="46799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«СВЕТОФОРИК»</a:t>
            </a:r>
            <a:endParaRPr lang="ru-RU" b="1" i="1" dirty="0"/>
          </a:p>
        </p:txBody>
      </p:sp>
      <p:pic>
        <p:nvPicPr>
          <p:cNvPr id="4098" name="Picture 2" descr="C:\Users\st1\Desktop\IMG_13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4104456" cy="4389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75856" y="1124744"/>
            <a:ext cx="5616624" cy="50783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Наш девиз:</a:t>
            </a:r>
          </a:p>
          <a:p>
            <a:pPr algn="ctr"/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«Чтобы долго нам прожить, ПДД будем учить!»</a:t>
            </a:r>
            <a:endParaRPr lang="ru-RU" sz="5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РЕЧЁВКА ОТРЯДА ЮИД «СВЕТОФОРИК»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i="1" dirty="0" smtClean="0"/>
              <a:t>«Выполняй закон простой:</a:t>
            </a:r>
            <a:endParaRPr lang="ru-RU" sz="4000" dirty="0" smtClean="0"/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Красный</a:t>
            </a:r>
            <a:r>
              <a:rPr lang="ru-RU" sz="4000" b="1" i="1" dirty="0" smtClean="0"/>
              <a:t> цвет зажёгся – стой!</a:t>
            </a:r>
            <a:endParaRPr lang="ru-RU" sz="4000" dirty="0" smtClean="0"/>
          </a:p>
          <a:p>
            <a:r>
              <a:rPr lang="ru-RU" sz="4000" b="1" i="1" dirty="0" smtClean="0">
                <a:solidFill>
                  <a:srgbClr val="FFFF00"/>
                </a:solidFill>
              </a:rPr>
              <a:t>Жёлтый</a:t>
            </a:r>
            <a:r>
              <a:rPr lang="ru-RU" sz="4000" b="1" i="1" dirty="0" smtClean="0"/>
              <a:t> вспыхнул – погоди,</a:t>
            </a:r>
            <a:endParaRPr lang="ru-RU" sz="4000" dirty="0" smtClean="0"/>
          </a:p>
          <a:p>
            <a:r>
              <a:rPr lang="ru-RU" sz="4000" b="1" i="1" dirty="0" smtClean="0"/>
              <a:t>А </a:t>
            </a:r>
            <a:r>
              <a:rPr lang="ru-RU" sz="4000" b="1" i="1" dirty="0" smtClean="0">
                <a:solidFill>
                  <a:srgbClr val="00B050"/>
                </a:solidFill>
              </a:rPr>
              <a:t>зелёный</a:t>
            </a:r>
            <a:r>
              <a:rPr lang="ru-RU" sz="4000" b="1" i="1" dirty="0" smtClean="0"/>
              <a:t> цвет – иди!»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ПЕСНЯ ОТРЯДА ЮИД «СВЕТОФОРИК»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038600" cy="5069065"/>
          </a:xfrm>
        </p:spPr>
        <p:txBody>
          <a:bodyPr>
            <a:normAutofit fontScale="47500" lnSpcReduction="20000"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Каждый из нас знает прекрасно,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Что нарушать очень опасно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Если порой едешь на красный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Делаешь ты это напрасно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Не выезжай на перекресток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Красный цвет горит.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Жёлтый мигнёт лучиком света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Скорость включай правильно это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Ты полетишь как окрылённый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Скоро уже вспыхнет зелёный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Ты уж поверь здесь не напрасно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Светофор стоит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Красный, жёлтый и зелёный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Стоп! Готов! Вперёд!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Знаем с давних пор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b="1" dirty="0" smtClean="0">
                <a:solidFill>
                  <a:srgbClr val="00B050"/>
                </a:solidFill>
              </a:rPr>
              <a:t>Нужен нам светофор!</a:t>
            </a:r>
            <a:endParaRPr lang="ru-RU" sz="3200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Users\st1\Desktop\slide-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625316"/>
            <a:ext cx="4038600" cy="3025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ФОРМА ОТРЯДА ЮИД «СВЕТОФОРИК»</a:t>
            </a:r>
            <a:endParaRPr lang="ru-RU" b="1" dirty="0"/>
          </a:p>
        </p:txBody>
      </p:sp>
      <p:pic>
        <p:nvPicPr>
          <p:cNvPr id="3074" name="Picture 2" descr="C:\Users\st1\Desktop\IMG_13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  <a:latin typeface="Monotype Corsiva" pitchFamily="66" charset="0"/>
              </a:rPr>
              <a:t>Наша эмблема</a:t>
            </a:r>
            <a:endParaRPr lang="ru-RU" sz="88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эмбле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844824"/>
            <a:ext cx="4700396" cy="4797152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8987_fon-prezentacii-tetr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256584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Цели и задачи:</a:t>
            </a:r>
            <a:b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000" b="1" dirty="0" smtClean="0"/>
              <a:t>—  пропаганда правил дорожного движения среди учащихся;</a:t>
            </a:r>
            <a:br>
              <a:rPr lang="ru-RU" sz="4000" b="1" dirty="0" smtClean="0"/>
            </a:br>
            <a:r>
              <a:rPr lang="ru-RU" sz="4000" b="1" dirty="0" smtClean="0"/>
              <a:t>— предупреждение детского дорожно-транспортного травматизма;</a:t>
            </a:r>
            <a:br>
              <a:rPr lang="ru-RU" sz="4000" b="1" dirty="0" smtClean="0"/>
            </a:br>
            <a:r>
              <a:rPr lang="ru-RU" sz="4000" b="1" dirty="0" smtClean="0"/>
              <a:t>—  пропаганда здорового образа жизни;</a:t>
            </a:r>
            <a:br>
              <a:rPr lang="ru-RU" sz="4000" b="1" dirty="0" smtClean="0"/>
            </a:br>
            <a:r>
              <a:rPr lang="ru-RU" sz="4000" b="1" dirty="0" smtClean="0"/>
              <a:t>— вовлечение детей и подростков в отряды юных инспекторов движения</a:t>
            </a:r>
            <a:r>
              <a:rPr lang="ru-RU" sz="4400" b="1" dirty="0" smtClean="0"/>
              <a:t>.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15777_dlya-prezentacii-nasekomy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9144000" cy="6264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04088"/>
            <a:ext cx="6192688" cy="344499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Заместитель директора по ВР –</a:t>
            </a:r>
            <a:r>
              <a:rPr lang="ru-RU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Лымарева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Ольга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Сергеевна и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Руководитель отряда ЮИД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359</TotalTime>
  <Words>179</Words>
  <Application>Microsoft Office PowerPoint</Application>
  <PresentationFormat>Экран (4:3)</PresentationFormat>
  <Paragraphs>38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Constantia</vt:lpstr>
      <vt:lpstr>Impact</vt:lpstr>
      <vt:lpstr>Monotype Corsiva</vt:lpstr>
      <vt:lpstr>Wingdings 2</vt:lpstr>
      <vt:lpstr>Поток</vt:lpstr>
      <vt:lpstr>        Вас приветствует отряд ЮИД  МБОУ  Комсомольской СОШ</vt:lpstr>
      <vt:lpstr>«СВЕТОФОРИК»</vt:lpstr>
      <vt:lpstr>Презентация PowerPoint</vt:lpstr>
      <vt:lpstr>РЕЧЁВКА ОТРЯДА ЮИД «СВЕТОФОРИК»</vt:lpstr>
      <vt:lpstr>ПЕСНЯ ОТРЯДА ЮИД «СВЕТОФОРИК»</vt:lpstr>
      <vt:lpstr>ФОРМА ОТРЯДА ЮИД «СВЕТОФОРИК»</vt:lpstr>
      <vt:lpstr>Наша эмблема</vt:lpstr>
      <vt:lpstr>   Цели и задачи: —  пропаганда правил дорожного движения среди учащихся; — предупреждение детского дорожно-транспортного травматизма; —  пропаганда здорового образа жизни; — вовлечение детей и подростков в отряды юных инспекторов движения. </vt:lpstr>
      <vt:lpstr>Заместитель директора по ВР –Лымарева Ольга Сергеевна и Руководитель отряда ЮИД  </vt:lpstr>
      <vt:lpstr> Акция  «Внимание, дети!»</vt:lpstr>
      <vt:lpstr>ДОБРАЯ ДОРОГА ДЕТСТВА</vt:lpstr>
      <vt:lpstr>Просмотр обучающего сюжета о правилах ПДД</vt:lpstr>
      <vt:lpstr>Посвящение первоклассников в пешеходы</vt:lpstr>
      <vt:lpstr>Школьная «Азбука Безопасности»</vt:lpstr>
      <vt:lpstr>«БЕЗОПАСНОЕ КОЛЕСО»</vt:lpstr>
      <vt:lpstr>Презентация PowerPoint</vt:lpstr>
      <vt:lpstr>«Всё отлично будет, твёрдо знаем!»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Вас приветствует отряд ЮИД  МБОУ Комсомольской СОШ</dc:title>
  <dc:creator>Анастасия Полеева</dc:creator>
  <cp:lastModifiedBy>home</cp:lastModifiedBy>
  <cp:revision>44</cp:revision>
  <dcterms:created xsi:type="dcterms:W3CDTF">2017-09-22T18:24:19Z</dcterms:created>
  <dcterms:modified xsi:type="dcterms:W3CDTF">2020-10-08T17:20:09Z</dcterms:modified>
</cp:coreProperties>
</file>