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24"/>
  </p:notesMasterIdLst>
  <p:sldIdLst>
    <p:sldId id="286" r:id="rId2"/>
    <p:sldId id="256" r:id="rId3"/>
    <p:sldId id="269" r:id="rId4"/>
    <p:sldId id="257" r:id="rId5"/>
    <p:sldId id="268" r:id="rId6"/>
    <p:sldId id="273" r:id="rId7"/>
    <p:sldId id="291" r:id="rId8"/>
    <p:sldId id="274" r:id="rId9"/>
    <p:sldId id="289" r:id="rId10"/>
    <p:sldId id="259" r:id="rId11"/>
    <p:sldId id="264" r:id="rId12"/>
    <p:sldId id="285" r:id="rId13"/>
    <p:sldId id="284" r:id="rId14"/>
    <p:sldId id="275" r:id="rId15"/>
    <p:sldId id="287" r:id="rId16"/>
    <p:sldId id="267" r:id="rId17"/>
    <p:sldId id="277" r:id="rId18"/>
    <p:sldId id="281" r:id="rId19"/>
    <p:sldId id="280" r:id="rId20"/>
    <p:sldId id="279" r:id="rId21"/>
    <p:sldId id="278" r:id="rId22"/>
    <p:sldId id="265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 varScale="1">
        <p:scale>
          <a:sx n="82" d="100"/>
          <a:sy n="82" d="100"/>
        </p:scale>
        <p:origin x="1618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77EBD-D02F-445A-8796-DC5CAFC6D7E2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21F40-636D-45DC-A475-8BA6FD4663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662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6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21F40-636D-45DC-A475-8BA6FD466360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757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21F40-636D-45DC-A475-8BA6FD466360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291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92;&#1086;&#1090;&#1086;%20&#1074;&#1077;&#1095;&#1077;&#1088;&#1072;%20&#1074;&#1089;&#1090;&#1088;&#1077;&#1095;%201979-2024\neobyiknovennaya-krasota-zvezdnoy-nochi-641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19742"/>
          </a:xfrm>
        </p:spPr>
        <p:txBody>
          <a:bodyPr>
            <a:normAutofit fontScale="90000"/>
          </a:bodyPr>
          <a:lstStyle/>
          <a:p>
            <a:r>
              <a:rPr lang="ru-RU" dirty="0"/>
              <a:t> Виртуальная музейная экспозиция МБОУ ЦСОШ №9.</a:t>
            </a:r>
            <a:br>
              <a:rPr lang="ru-RU" dirty="0"/>
            </a:br>
            <a:r>
              <a:rPr lang="ru-RU" dirty="0"/>
              <a:t>П. Новая Целина. Ул. Макаренко2.</a:t>
            </a:r>
          </a:p>
        </p:txBody>
      </p:sp>
      <p:pic>
        <p:nvPicPr>
          <p:cNvPr id="2050" name="Picture 2" descr="C:\Users\test\Desktop\Ветераны ВОВ\вся школа\школа май 2019 новая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94380"/>
            <a:ext cx="7560839" cy="453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eobyiknovennaya-krasota-zvezdnoy-nochi-64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61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Открытие мемориальной доски</a:t>
            </a:r>
            <a:r>
              <a:rPr lang="ru-RU" sz="2800" dirty="0">
                <a:effectLst/>
              </a:rPr>
              <a:t> 7 мая 1987 года </a:t>
            </a:r>
            <a:endParaRPr lang="ru-RU" sz="2800" dirty="0"/>
          </a:p>
        </p:txBody>
      </p:sp>
      <p:pic>
        <p:nvPicPr>
          <p:cNvPr id="1026" name="Picture 2" descr="C:\Users\test\Desktop\Без срока авности\фото В И\IMG-20230329-WA0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705678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467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Краевед С.К. Дебелый, благодаря его поисковой работе была установлена мемориальная доска.</a:t>
            </a:r>
          </a:p>
        </p:txBody>
      </p:sp>
      <p:pic>
        <p:nvPicPr>
          <p:cNvPr id="4" name="Picture 2" descr="F:\23 января 15г\IMG_709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96752"/>
            <a:ext cx="7992888" cy="518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1451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Книги </a:t>
            </a:r>
            <a:r>
              <a:rPr lang="ru-RU" sz="2800" dirty="0" err="1"/>
              <a:t>С.К.Дебелого</a:t>
            </a:r>
            <a:r>
              <a:rPr lang="ru-RU" sz="2800" dirty="0"/>
              <a:t> хранятся в школьном музее.</a:t>
            </a:r>
          </a:p>
        </p:txBody>
      </p:sp>
      <p:pic>
        <p:nvPicPr>
          <p:cNvPr id="5" name="Picture 2" descr="C:\Users\test\Downloads\IMG202402051425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1560" y="1752598"/>
            <a:ext cx="3168352" cy="437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test\Downloads\IMG202402051426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94419" y="1734373"/>
            <a:ext cx="4234442" cy="431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40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0" dirty="0">
                <a:effectLst/>
              </a:rPr>
              <a:t>Лагеря смерти создавались с прямой</a:t>
            </a:r>
            <a:br>
              <a:rPr lang="ru-RU" sz="2800" b="0" dirty="0">
                <a:effectLst/>
              </a:rPr>
            </a:br>
            <a:r>
              <a:rPr lang="ru-RU" sz="2800" b="0" dirty="0">
                <a:effectLst/>
              </a:rPr>
              <a:t>целью уничтожения людей.  В планы фашистов входило  истребление  свыше 30 млн. славян. </a:t>
            </a:r>
            <a:endParaRPr lang="ru-RU" sz="2800" dirty="0"/>
          </a:p>
        </p:txBody>
      </p:sp>
      <p:pic>
        <p:nvPicPr>
          <p:cNvPr id="5" name="Picture 2" descr="C:\Users\test\Desktop\Без срока авности\4_099_mkk_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9" y="2420889"/>
            <a:ext cx="4988008" cy="424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test\Desktop\Без срока авности\4_098_mkk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492896"/>
            <a:ext cx="3307037" cy="417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748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352928" cy="1152128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Узник концлагеря, бывший учитель физики Целинской школы №9 п Новая Целина  </a:t>
            </a:r>
            <a:br>
              <a:rPr lang="ru-RU" sz="2800" dirty="0"/>
            </a:br>
            <a:r>
              <a:rPr lang="ru-RU" sz="2800" dirty="0" err="1"/>
              <a:t>Сабадашев</a:t>
            </a:r>
            <a:r>
              <a:rPr lang="ru-RU" sz="2800" dirty="0"/>
              <a:t> Василий Федорович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92480" y="7965504"/>
            <a:ext cx="8229600" cy="4709160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3522488"/>
              </p:ext>
            </p:extLst>
          </p:nvPr>
        </p:nvGraphicFramePr>
        <p:xfrm>
          <a:off x="1043608" y="1700808"/>
          <a:ext cx="282098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Acrobat Document" r:id="rId3" imgW="17682120" imgH="25469640" progId="">
                  <p:embed/>
                </p:oleObj>
              </mc:Choice>
              <mc:Fallback>
                <p:oleObj name="Acrobat Document" r:id="rId3" imgW="17682120" imgH="25469640" progId="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1700808"/>
                        <a:ext cx="2820987" cy="406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age1.jpeg"/>
          <p:cNvPicPr/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4858179" y="1342621"/>
            <a:ext cx="3172058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6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Сведения из книги </a:t>
            </a:r>
            <a:r>
              <a:rPr lang="ru-RU" dirty="0" err="1"/>
              <a:t>С.К.Дебелого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ru-RU" dirty="0"/>
              <a:t>Учитель Семилетней школы. 23 июня призван в армию. Служил ротным писарем.</a:t>
            </a:r>
          </a:p>
          <a:p>
            <a:pPr marL="137160" indent="0">
              <a:buNone/>
            </a:pPr>
            <a:r>
              <a:rPr lang="ru-RU" dirty="0"/>
              <a:t> В октябре 1941  года во время боев под Москвой </a:t>
            </a:r>
          </a:p>
          <a:p>
            <a:pPr marL="137160" indent="0">
              <a:buNone/>
            </a:pPr>
            <a:r>
              <a:rPr lang="ru-RU" dirty="0"/>
              <a:t>попал в плен, стал узником  концлагеря  в Лотарингии, где находился до марта 1945 года,  был  освобожден войсками союзников. Затем воевал </a:t>
            </a:r>
          </a:p>
          <a:p>
            <a:pPr marL="137160" indent="0">
              <a:buNone/>
            </a:pPr>
            <a:r>
              <a:rPr lang="ru-RU" dirty="0"/>
              <a:t>142 -м стрелковом полку. </a:t>
            </a:r>
          </a:p>
          <a:p>
            <a:pPr marL="137160" indent="0">
              <a:buNone/>
            </a:pPr>
            <a:r>
              <a:rPr lang="ru-RU" dirty="0"/>
              <a:t>После войны  преподавал физику в школе. </a:t>
            </a:r>
          </a:p>
        </p:txBody>
      </p:sp>
    </p:spTree>
    <p:extLst>
      <p:ext uri="{BB962C8B-B14F-4D97-AF65-F5344CB8AC3E}">
        <p14:creationId xmlns:p14="http://schemas.microsoft.com/office/powerpoint/2010/main" val="3743882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Сведения с сайта «Память народа»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700808"/>
            <a:ext cx="7931224" cy="4608552"/>
          </a:xfrm>
        </p:spPr>
        <p:txBody>
          <a:bodyPr>
            <a:normAutofit fontScale="92500" lnSpcReduction="10000"/>
          </a:bodyPr>
          <a:lstStyle/>
          <a:p>
            <a:pPr marL="137160" indent="0" fontAlgn="base">
              <a:buNone/>
            </a:pPr>
            <a:r>
              <a:rPr lang="ru-RU" b="1" dirty="0"/>
              <a:t>Документы без привязки к году</a:t>
            </a:r>
          </a:p>
          <a:p>
            <a:pPr marL="137160" indent="0" fontAlgn="base">
              <a:buNone/>
            </a:pPr>
            <a:r>
              <a:rPr lang="ru-RU" b="1" dirty="0"/>
              <a:t>Сведения о личном составе</a:t>
            </a:r>
          </a:p>
          <a:p>
            <a:pPr marL="137160" indent="0" fontAlgn="base">
              <a:buNone/>
            </a:pPr>
            <a:r>
              <a:rPr lang="ru-RU" b="1" dirty="0" err="1"/>
              <a:t>Сабадашев</a:t>
            </a:r>
            <a:r>
              <a:rPr lang="ru-RU" b="1" dirty="0"/>
              <a:t> Василий Федорович</a:t>
            </a:r>
          </a:p>
          <a:p>
            <a:pPr marL="137160" indent="0" fontAlgn="base">
              <a:buNone/>
            </a:pPr>
            <a:r>
              <a:rPr lang="ru-RU" b="1" dirty="0"/>
              <a:t>Военно-пересыльные пункты и запасные полки</a:t>
            </a:r>
          </a:p>
          <a:p>
            <a:pPr marL="137160" indent="0" fontAlgn="base">
              <a:buNone/>
            </a:pPr>
            <a:r>
              <a:rPr lang="ru-RU" b="1" dirty="0"/>
              <a:t>Дата рождения:</a:t>
            </a:r>
            <a:r>
              <a:rPr lang="ru-RU" dirty="0"/>
              <a:t> __.__.1913</a:t>
            </a:r>
          </a:p>
          <a:p>
            <a:pPr marL="137160" indent="0" fontAlgn="base">
              <a:buNone/>
            </a:pPr>
            <a:r>
              <a:rPr lang="ru-RU" b="1" dirty="0"/>
              <a:t>Воинское звание:</a:t>
            </a:r>
            <a:r>
              <a:rPr lang="ru-RU" dirty="0"/>
              <a:t> военнослужащий</a:t>
            </a:r>
          </a:p>
          <a:p>
            <a:pPr marL="137160" indent="0" fontAlgn="base">
              <a:buNone/>
            </a:pPr>
            <a:r>
              <a:rPr lang="ru-RU" b="1" dirty="0"/>
              <a:t>Военно-пересыльный пункт:</a:t>
            </a:r>
            <a:r>
              <a:rPr lang="ru-RU" dirty="0"/>
              <a:t> 18 армейский запасной стрелковый полк , </a:t>
            </a:r>
          </a:p>
          <a:p>
            <a:pPr marL="137160" indent="0" fontAlgn="base">
              <a:buNone/>
            </a:pPr>
            <a:r>
              <a:rPr lang="ru-RU" b="1" dirty="0"/>
              <a:t>Откуда прибыл:</a:t>
            </a:r>
            <a:r>
              <a:rPr lang="ru-RU" dirty="0"/>
              <a:t> 5 ударная армия , лагерь военнопленных 235 5 Уд. А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8655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Концлагерь  (фотография из сети Интернет)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test\Desktop\Без срока авности\4_099_mkk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99" y="1659571"/>
            <a:ext cx="2808312" cy="240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test\Desktop\Без срока авности\4_098_mkk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681" y="1646251"/>
            <a:ext cx="2088232" cy="236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test\Desktop\Без срока авности\3c169af29853d313b6be4d2bda21d9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99" y="4149080"/>
            <a:ext cx="3072482" cy="209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test\Desktop\Без срока авности\74-473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942" y="4149080"/>
            <a:ext cx="2652250" cy="213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test\Desktop\Без срока авности\1f593f1686a33b84f21df352eed2f98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888401"/>
            <a:ext cx="2645355" cy="211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test\Desktop\Без срока авности\nid-0141434-0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3" y="4136424"/>
            <a:ext cx="2376264" cy="210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445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Из воспоминаний  коллег и учеников, родных</a:t>
            </a:r>
            <a:br>
              <a:rPr lang="ru-RU" dirty="0"/>
            </a:br>
            <a:r>
              <a:rPr lang="ru-RU" dirty="0"/>
              <a:t>  </a:t>
            </a:r>
            <a:r>
              <a:rPr lang="ru-RU" dirty="0" err="1"/>
              <a:t>Сабадашева</a:t>
            </a:r>
            <a:r>
              <a:rPr lang="ru-RU" dirty="0"/>
              <a:t> В.Ф.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137160" indent="0">
              <a:buNone/>
            </a:pPr>
            <a:r>
              <a:rPr lang="ru-RU" dirty="0"/>
              <a:t>С.К.  Дебелый. « Василий Федорович  никогда не вспоминал о своем пребывании в плену, однажды, в ответ на мои настойчивые расспросы, смахнув слезу, прошептал: «Не могу…».</a:t>
            </a:r>
          </a:p>
          <a:p>
            <a:pPr marL="137160" indent="0">
              <a:buNone/>
            </a:pPr>
            <a:r>
              <a:rPr lang="ru-RU" dirty="0"/>
              <a:t>Петр Сидоренко бывший ученик. «Когда пришел преподавать физику, мы удивились его крайне изможденному виду. Разговаривал тихо, никогда не кричал, иногда на какое то время замолкал, о чем то думал…»</a:t>
            </a:r>
          </a:p>
          <a:p>
            <a:pPr marL="137160" indent="0">
              <a:buNone/>
            </a:pPr>
            <a:r>
              <a:rPr lang="ru-RU" dirty="0"/>
              <a:t>Из воспоминаний дочерей .«Папа всегда доедал хлеб до последней , самой маленькой крошки, ел очень мало, объяснял, что так привык и ничего не может поделать…»</a:t>
            </a:r>
          </a:p>
        </p:txBody>
      </p:sp>
    </p:spTree>
    <p:extLst>
      <p:ext uri="{BB962C8B-B14F-4D97-AF65-F5344CB8AC3E}">
        <p14:creationId xmlns:p14="http://schemas.microsoft.com/office/powerpoint/2010/main" val="736033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06.11.1985 Василий Федорович получил награду. Орден Отечественной войны </a:t>
            </a:r>
            <a:r>
              <a:rPr lang="en-US" sz="2800" dirty="0"/>
              <a:t>II </a:t>
            </a:r>
            <a:r>
              <a:rPr lang="en-GB" sz="2800" dirty="0"/>
              <a:t> </a:t>
            </a:r>
            <a:r>
              <a:rPr lang="ru-RU" sz="2800" dirty="0"/>
              <a:t>степени.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4098" name="Picture 2" descr="C:\Users\test\Desktop\Без срока авности\13053_P_15134401773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3953905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test\Downloads\IMG2024020515272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38634"/>
            <a:ext cx="3744416" cy="446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676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0"/>
            <a:ext cx="7992888" cy="908720"/>
          </a:xfrm>
        </p:spPr>
        <p:txBody>
          <a:bodyPr/>
          <a:lstStyle/>
          <a:p>
            <a:r>
              <a:rPr lang="ru-RU" dirty="0"/>
              <a:t>Без срока давности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764704"/>
            <a:ext cx="7776864" cy="5328592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 Муниципальный этап Всероссийского фестиваля музейных экспозиций   образовательных организаций</a:t>
            </a:r>
          </a:p>
          <a:p>
            <a:endParaRPr lang="ru-RU" dirty="0"/>
          </a:p>
          <a:p>
            <a:r>
              <a:rPr lang="ru-RU" dirty="0"/>
              <a:t>Номинация: Музейные экспозиции, посвященные географии и просветительским маршрутам «Без срока давности» </a:t>
            </a:r>
          </a:p>
          <a:p>
            <a:r>
              <a:rPr lang="ru-RU" dirty="0"/>
              <a:t> Тема:  «Трагические события Великой Отечественной войны в истории моей малой  родины».</a:t>
            </a:r>
          </a:p>
          <a:p>
            <a:endParaRPr lang="ru-RU" dirty="0"/>
          </a:p>
          <a:p>
            <a:r>
              <a:rPr lang="ru-RU" dirty="0"/>
              <a:t> Работу выполнила  обучающая  8а  класса </a:t>
            </a:r>
            <a:r>
              <a:rPr lang="ru-RU" dirty="0" err="1"/>
              <a:t>Целковская</a:t>
            </a:r>
            <a:r>
              <a:rPr lang="ru-RU" dirty="0"/>
              <a:t> Валерия</a:t>
            </a:r>
          </a:p>
          <a:p>
            <a:r>
              <a:rPr lang="ru-RU" dirty="0"/>
              <a:t>П. Новая Целина 2024 год.</a:t>
            </a:r>
          </a:p>
        </p:txBody>
      </p:sp>
    </p:spTree>
    <p:extLst>
      <p:ext uri="{BB962C8B-B14F-4D97-AF65-F5344CB8AC3E}">
        <p14:creationId xmlns:p14="http://schemas.microsoft.com/office/powerpoint/2010/main" val="2706429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Сведения с сайта «Память народа» о награждении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700808"/>
            <a:ext cx="8003232" cy="4608552"/>
          </a:xfrm>
        </p:spPr>
        <p:txBody>
          <a:bodyPr>
            <a:normAutofit fontScale="92500" lnSpcReduction="10000"/>
          </a:bodyPr>
          <a:lstStyle/>
          <a:p>
            <a:pPr marL="137160" indent="0" fontAlgn="base">
              <a:buNone/>
            </a:pPr>
            <a:r>
              <a:rPr lang="ru-RU" b="1" dirty="0" err="1"/>
              <a:t>Сабадашев</a:t>
            </a:r>
            <a:r>
              <a:rPr lang="ru-RU" b="1" dirty="0"/>
              <a:t> Василий Федорович</a:t>
            </a:r>
          </a:p>
          <a:p>
            <a:pPr marL="137160" indent="0" fontAlgn="base">
              <a:buNone/>
            </a:pPr>
            <a:r>
              <a:rPr lang="ru-RU" b="1" dirty="0"/>
              <a:t>Орден Отечественной войны II степени</a:t>
            </a:r>
          </a:p>
          <a:p>
            <a:pPr marL="137160" indent="0" fontAlgn="base">
              <a:buNone/>
            </a:pPr>
            <a:r>
              <a:rPr lang="ru-RU" b="1" dirty="0"/>
              <a:t>Документ в юбилейной картотеке</a:t>
            </a:r>
          </a:p>
          <a:p>
            <a:pPr marL="137160" indent="0" fontAlgn="base">
              <a:buNone/>
            </a:pPr>
            <a:r>
              <a:rPr lang="ru-RU" b="1" dirty="0"/>
              <a:t>Дата рождения:</a:t>
            </a:r>
            <a:r>
              <a:rPr lang="ru-RU" dirty="0"/>
              <a:t> __.__.1913</a:t>
            </a:r>
          </a:p>
          <a:p>
            <a:pPr marL="137160" indent="0" fontAlgn="base">
              <a:buNone/>
            </a:pPr>
            <a:r>
              <a:rPr lang="ru-RU" b="1" dirty="0"/>
              <a:t>Место рождения:</a:t>
            </a:r>
            <a:r>
              <a:rPr lang="ru-RU" dirty="0"/>
              <a:t> Ростовская обл., </a:t>
            </a:r>
            <a:r>
              <a:rPr lang="ru-RU" dirty="0" err="1"/>
              <a:t>р.п</a:t>
            </a:r>
            <a:r>
              <a:rPr lang="ru-RU" dirty="0"/>
              <a:t>. Целина</a:t>
            </a:r>
          </a:p>
          <a:p>
            <a:pPr marL="137160" indent="0" fontAlgn="base">
              <a:buNone/>
            </a:pPr>
            <a:r>
              <a:rPr lang="ru-RU" b="1" dirty="0"/>
              <a:t>Наименование награды:</a:t>
            </a:r>
            <a:r>
              <a:rPr lang="ru-RU" dirty="0"/>
              <a:t> Орден Отечественной войны II степени</a:t>
            </a:r>
          </a:p>
          <a:p>
            <a:pPr marL="137160" indent="0" fontAlgn="base">
              <a:buNone/>
            </a:pPr>
            <a:r>
              <a:rPr lang="ru-RU" b="1" dirty="0"/>
              <a:t>Номер документа:</a:t>
            </a:r>
            <a:r>
              <a:rPr lang="ru-RU" dirty="0"/>
              <a:t> 182</a:t>
            </a:r>
          </a:p>
          <a:p>
            <a:pPr marL="137160" indent="0" fontAlgn="base">
              <a:buNone/>
            </a:pPr>
            <a:r>
              <a:rPr lang="ru-RU" b="1" dirty="0"/>
              <a:t>Дата документа:</a:t>
            </a:r>
            <a:r>
              <a:rPr lang="ru-RU" dirty="0"/>
              <a:t> 06.11.1985</a:t>
            </a:r>
          </a:p>
          <a:p>
            <a:pPr marL="137160" indent="0" fontAlgn="base">
              <a:buNone/>
            </a:pPr>
            <a:r>
              <a:rPr lang="ru-RU" dirty="0"/>
              <a:t>Информация об архиве+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38712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Имеем ли мы право забывать?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test\Desktop\Без срока авности\s1ohuZfO14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95123"/>
            <a:ext cx="7488832" cy="443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639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Литература: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772816"/>
            <a:ext cx="7643192" cy="4536544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Федеральный архивный проект</a:t>
            </a:r>
          </a:p>
          <a:p>
            <a:pPr marL="0" indent="0">
              <a:buNone/>
            </a:pPr>
            <a:r>
              <a:rPr lang="ru-RU" dirty="0"/>
              <a:t>Преступления нацистов и их пособников</a:t>
            </a:r>
          </a:p>
          <a:p>
            <a:pPr marL="0" indent="0">
              <a:buNone/>
            </a:pPr>
            <a:r>
              <a:rPr lang="ru-RU" dirty="0"/>
              <a:t>против мирного населения СССР</a:t>
            </a:r>
          </a:p>
          <a:p>
            <a:pPr marL="0" indent="0">
              <a:buNone/>
            </a:pPr>
            <a:r>
              <a:rPr lang="ru-RU" dirty="0"/>
              <a:t>1941–1945 гг.</a:t>
            </a:r>
          </a:p>
          <a:p>
            <a:pPr marL="137160" indent="0">
              <a:buNone/>
            </a:pPr>
            <a:r>
              <a:rPr lang="ru-RU" dirty="0"/>
              <a:t>С.К. Дебелый «Целина Донская -1».</a:t>
            </a:r>
          </a:p>
          <a:p>
            <a:pPr marL="137160" indent="0">
              <a:buNone/>
            </a:pPr>
            <a:r>
              <a:rPr lang="ru-RU" dirty="0"/>
              <a:t>Воспоминания очевидцев.</a:t>
            </a:r>
          </a:p>
          <a:p>
            <a:pPr marL="137160" indent="0">
              <a:buNone/>
            </a:pPr>
            <a:r>
              <a:rPr lang="ru-RU" dirty="0"/>
              <a:t>Документы и фотографии из  музея </a:t>
            </a:r>
          </a:p>
          <a:p>
            <a:pPr marL="137160" indent="0">
              <a:buNone/>
            </a:pPr>
            <a:r>
              <a:rPr lang="ru-RU" dirty="0"/>
              <a:t>МБОУ ЦСОШ №9.</a:t>
            </a:r>
          </a:p>
        </p:txBody>
      </p:sp>
    </p:spTree>
    <p:extLst>
      <p:ext uri="{BB962C8B-B14F-4D97-AF65-F5344CB8AC3E}">
        <p14:creationId xmlns:p14="http://schemas.microsoft.com/office/powerpoint/2010/main" val="3653856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37160" indent="0">
              <a:buNone/>
            </a:pPr>
            <a:r>
              <a:rPr lang="ru-RU" dirty="0"/>
              <a:t>Участниками кружка «Музееведения»  МБОУ ЦСОШ №9 подготовлена виртуальная экскурсия «Без срока давности». Представленные экспонаты собраны обучающимися школы и свидетельствуют о расстрелах мирных граждан  поселка Новая Целина в годы Великой отечественной войны 1941-1945 годов  и ужасах пребывания в концлагере   бывшего учителя школы </a:t>
            </a:r>
            <a:r>
              <a:rPr lang="ru-RU" dirty="0" err="1"/>
              <a:t>Сабадашева</a:t>
            </a:r>
            <a:r>
              <a:rPr lang="ru-RU" dirty="0"/>
              <a:t> В.Ф.</a:t>
            </a:r>
          </a:p>
          <a:p>
            <a:pPr marL="137160" indent="0">
              <a:buNone/>
            </a:pPr>
            <a:r>
              <a:rPr lang="ru-RU" dirty="0"/>
              <a:t>Наша виртуальная экскурсия направлена на сохранение и увековечивание памяти всех </a:t>
            </a:r>
          </a:p>
          <a:p>
            <a:pPr marL="137160" indent="0">
              <a:buNone/>
            </a:pPr>
            <a:r>
              <a:rPr lang="ru-RU" dirty="0"/>
              <a:t>жертв  фашизма.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6983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Музей МБОУ ЦСОШ №9</a:t>
            </a:r>
          </a:p>
        </p:txBody>
      </p:sp>
      <p:pic>
        <p:nvPicPr>
          <p:cNvPr id="1026" name="Picture 2" descr="C:\Users\test\Desktop\Без срока авности\file (3)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775" y="1705040"/>
            <a:ext cx="2275345" cy="303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est\Desktop\Без срока авности\file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628800"/>
            <a:ext cx="216024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est\Desktop\Без срока авности\file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18" y="1628800"/>
            <a:ext cx="287994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test\Desktop\Без срока авности\file (4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754" y="4509120"/>
            <a:ext cx="1802282" cy="198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test\Desktop\Без срока авности\file (5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34859"/>
            <a:ext cx="1833576" cy="227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test\Desktop\Без срока авности\file (6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509120"/>
            <a:ext cx="3240360" cy="214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454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/>
              <a:t> Расстрел мирных жителей.</a:t>
            </a:r>
            <a:br>
              <a:rPr lang="ru-RU" sz="3200" dirty="0"/>
            </a:br>
            <a:r>
              <a:rPr lang="ru-RU" sz="3200" dirty="0"/>
              <a:t>О событиях  этого периода говорится в книге </a:t>
            </a:r>
            <a:r>
              <a:rPr lang="ru-RU" sz="3200" dirty="0" err="1"/>
              <a:t>С.К.Дебелого</a:t>
            </a:r>
            <a:r>
              <a:rPr lang="ru-RU" sz="3200" dirty="0"/>
              <a:t>  «Целина Донская-1»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 … </a:t>
            </a:r>
            <a:r>
              <a:rPr lang="ru-RU" sz="2900" dirty="0"/>
              <a:t>«Хмурым октябрьским вечером под нудный  моросящий дождь на профилированную улицу Ленина медленно выехала огромная </a:t>
            </a:r>
            <a:r>
              <a:rPr lang="ru-RU" sz="2900" dirty="0" err="1"/>
              <a:t>возилка</a:t>
            </a:r>
            <a:r>
              <a:rPr lang="ru-RU" sz="2900" dirty="0"/>
              <a:t>, запряженная парой быков.  </a:t>
            </a:r>
          </a:p>
          <a:p>
            <a:pPr marL="0" indent="0">
              <a:buNone/>
            </a:pPr>
            <a:r>
              <a:rPr lang="ru-RU" sz="2900" dirty="0"/>
              <a:t>На нескольких досках, прибитых наспех, сидели,  лежали  мужчины, женщины и …дети. Без верхней одежды, заложив руки за спину, </a:t>
            </a:r>
          </a:p>
          <a:p>
            <a:pPr marL="0" indent="0">
              <a:buNone/>
            </a:pPr>
            <a:r>
              <a:rPr lang="ru-RU" sz="2900" dirty="0"/>
              <a:t>босиком шлепая  по грязи, за подводой шли те, кто не поместился в телеге…»         </a:t>
            </a:r>
          </a:p>
          <a:p>
            <a:pPr marL="0" indent="0">
              <a:buNone/>
            </a:pPr>
            <a:r>
              <a:rPr lang="ru-RU" sz="2900" dirty="0"/>
              <a:t>Все эти люди были расстреляны.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1352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/>
              <a:t>Останки А.М. Меера и неизвестного, погибших во время немецко-фашистской оккупации </a:t>
            </a:r>
            <a:r>
              <a:rPr lang="ru-RU" sz="2400" b="1" dirty="0" err="1"/>
              <a:t>Целинского</a:t>
            </a:r>
            <a:r>
              <a:rPr lang="ru-RU" sz="2400" b="1" dirty="0"/>
              <a:t> района Ростовской области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test\Desktop\Без срока авности\2-18-19_garf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88" y="1767112"/>
            <a:ext cx="3462088" cy="418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test\Desktop\Без срока авности\2-18-19_garf_7021_40_4_48o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67112"/>
            <a:ext cx="3744415" cy="432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681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«Что </a:t>
            </a:r>
            <a:r>
              <a:rPr lang="ru-RU" dirty="0"/>
              <a:t>за звери </a:t>
            </a:r>
            <a:r>
              <a:rPr lang="ru-RU"/>
              <a:t>такое сделали»?</a:t>
            </a:r>
          </a:p>
        </p:txBody>
      </p:sp>
      <p:pic>
        <p:nvPicPr>
          <p:cNvPr id="3074" name="Picture 2" descr="C:\Users\test\Downloads\IMG202402061037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960" y="1412777"/>
            <a:ext cx="6787416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015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3100" dirty="0"/>
            </a:br>
            <a:r>
              <a:rPr lang="ru-RU" sz="3100" dirty="0"/>
              <a:t>Акт № 128 </a:t>
            </a:r>
            <a:r>
              <a:rPr lang="ru-RU" sz="3100" dirty="0" err="1"/>
              <a:t>Целинской</a:t>
            </a:r>
            <a:r>
              <a:rPr lang="ru-RU" sz="3100" dirty="0"/>
              <a:t> районной комиссии о злодеяниях над мирными жителями </a:t>
            </a:r>
            <a:r>
              <a:rPr lang="ru-RU" sz="3100" dirty="0" err="1"/>
              <a:t>Целинского</a:t>
            </a:r>
            <a:r>
              <a:rPr lang="ru-RU" sz="3100" dirty="0"/>
              <a:t> зерносовхоза </a:t>
            </a:r>
            <a:r>
              <a:rPr lang="ru-RU" sz="3100" dirty="0" err="1"/>
              <a:t>Целинского</a:t>
            </a:r>
            <a:r>
              <a:rPr lang="ru-RU" sz="3100" dirty="0"/>
              <a:t> района Ростовской области. 25 марта 1943 г. // ЦДНИРО. Ф. P-1886. </a:t>
            </a:r>
          </a:p>
        </p:txBody>
      </p:sp>
      <p:pic>
        <p:nvPicPr>
          <p:cNvPr id="4" name="Picture 2" descr="C:\Users\test\Desktop\Без срока авности\62b2d05ccb1bcafed42c30f1827f7d9923da6b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1640" y="2211263"/>
            <a:ext cx="5760640" cy="438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501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indent="0"/>
            <a:br>
              <a:rPr lang="ru-RU" sz="2800" dirty="0"/>
            </a:br>
            <a:r>
              <a:rPr lang="ru-RU" sz="2800" dirty="0"/>
              <a:t>На месте расстрела мирных жителей , на </a:t>
            </a:r>
            <a:br>
              <a:rPr lang="ru-RU" sz="2800" dirty="0"/>
            </a:br>
            <a:r>
              <a:rPr lang="ru-RU" sz="2800" dirty="0"/>
              <a:t>жилой дом №1 улицы Энергетиков, в память о жертвах 7 мая 1987 года  укреплена </a:t>
            </a:r>
            <a:br>
              <a:rPr lang="ru-RU" sz="2800" dirty="0"/>
            </a:br>
            <a:r>
              <a:rPr lang="ru-RU" sz="2800" dirty="0"/>
              <a:t>мемориальная доска.</a:t>
            </a:r>
          </a:p>
        </p:txBody>
      </p:sp>
      <p:pic>
        <p:nvPicPr>
          <p:cNvPr id="4" name="Picture 3" descr="F:\23 января 15г\IMG_708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060848"/>
            <a:ext cx="7632848" cy="43204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05429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1245</TotalTime>
  <Words>765</Words>
  <Application>Microsoft Office PowerPoint</Application>
  <PresentationFormat>Экран (4:3)</PresentationFormat>
  <Paragraphs>72</Paragraphs>
  <Slides>22</Slides>
  <Notes>2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2" baseType="lpstr">
      <vt:lpstr>Arial</vt:lpstr>
      <vt:lpstr>Book Antiqua</vt:lpstr>
      <vt:lpstr>Calibri</vt:lpstr>
      <vt:lpstr>Lucida Sans</vt:lpstr>
      <vt:lpstr>Times New Roman</vt:lpstr>
      <vt:lpstr>Wingdings</vt:lpstr>
      <vt:lpstr>Wingdings 2</vt:lpstr>
      <vt:lpstr>Wingdings 3</vt:lpstr>
      <vt:lpstr>Апекс</vt:lpstr>
      <vt:lpstr>Acrobat Document</vt:lpstr>
      <vt:lpstr> Виртуальная музейная экспозиция МБОУ ЦСОШ №9. П. Новая Целина. Ул. Макаренко2.</vt:lpstr>
      <vt:lpstr>Без срока давности</vt:lpstr>
      <vt:lpstr> </vt:lpstr>
      <vt:lpstr>Музей МБОУ ЦСОШ №9</vt:lpstr>
      <vt:lpstr> Расстрел мирных жителей. О событиях  этого периода говорится в книге С.К.Дебелого  «Целина Донская-1»</vt:lpstr>
      <vt:lpstr>Останки А.М. Меера и неизвестного, погибших во время немецко-фашистской оккупации Целинского района Ростовской области</vt:lpstr>
      <vt:lpstr>«Что за звери такое сделали»?</vt:lpstr>
      <vt:lpstr> Акт № 128 Целинской районной комиссии о злодеяниях над мирными жителями Целинского зерносовхоза Целинского района Ростовской области. 25 марта 1943 г. // ЦДНИРО. Ф. P-1886. </vt:lpstr>
      <vt:lpstr> На месте расстрела мирных жителей , на  жилой дом №1 улицы Энергетиков, в память о жертвах 7 мая 1987 года  укреплена  мемориальная доска.</vt:lpstr>
      <vt:lpstr>Открытие мемориальной доски 7 мая 1987 года </vt:lpstr>
      <vt:lpstr>Краевед С.К. Дебелый, благодаря его поисковой работе была установлена мемориальная доска.</vt:lpstr>
      <vt:lpstr>Книги С.К.Дебелого хранятся в школьном музее.</vt:lpstr>
      <vt:lpstr>Лагеря смерти создавались с прямой целью уничтожения людей.  В планы фашистов входило  истребление  свыше 30 млн. славян. </vt:lpstr>
      <vt:lpstr>Узник концлагеря, бывший учитель физики Целинской школы №9 п Новая Целина   Сабадашев Василий Федорович</vt:lpstr>
      <vt:lpstr>Сведения из книги С.К.Дебелого</vt:lpstr>
      <vt:lpstr>Сведения с сайта «Память народа»</vt:lpstr>
      <vt:lpstr>Концлагерь  (фотография из сети Интернет)</vt:lpstr>
      <vt:lpstr>Из воспоминаний  коллег и учеников, родных   Сабадашева В.Ф.</vt:lpstr>
      <vt:lpstr>06.11.1985 Василий Федорович получил награду. Орден Отечественной войны II  степени. </vt:lpstr>
      <vt:lpstr>Сведения с сайта «Память народа» о награждении</vt:lpstr>
      <vt:lpstr>Имеем ли мы право забывать?</vt:lpstr>
      <vt:lpstr>Литература: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Без срока давности</dc:title>
  <dc:creator>test</dc:creator>
  <cp:lastModifiedBy>School9x@outlook.com</cp:lastModifiedBy>
  <cp:revision>61</cp:revision>
  <dcterms:created xsi:type="dcterms:W3CDTF">2024-02-01T18:17:19Z</dcterms:created>
  <dcterms:modified xsi:type="dcterms:W3CDTF">2024-02-08T08:04:39Z</dcterms:modified>
</cp:coreProperties>
</file>