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72" r:id="rId3"/>
    <p:sldId id="261" r:id="rId4"/>
    <p:sldId id="274" r:id="rId5"/>
    <p:sldId id="275" r:id="rId6"/>
    <p:sldId id="260" r:id="rId7"/>
    <p:sldId id="281" r:id="rId8"/>
    <p:sldId id="262" r:id="rId9"/>
    <p:sldId id="264" r:id="rId10"/>
    <p:sldId id="259" r:id="rId11"/>
    <p:sldId id="276" r:id="rId12"/>
    <p:sldId id="268" r:id="rId13"/>
    <p:sldId id="266" r:id="rId14"/>
    <p:sldId id="265" r:id="rId15"/>
    <p:sldId id="267" r:id="rId16"/>
    <p:sldId id="269" r:id="rId17"/>
    <p:sldId id="271" r:id="rId18"/>
    <p:sldId id="270" r:id="rId19"/>
    <p:sldId id="280" r:id="rId20"/>
    <p:sldId id="273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5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1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87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4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58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4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9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6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3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9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2210D5-B0E2-4CD9-B390-7176F6447E7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C0EFA0-431F-4876-8CC1-2978576B2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3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коррупция?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Исполнитель : Тетюева Л.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3" y="290014"/>
            <a:ext cx="10956049" cy="6200581"/>
          </a:xfrm>
        </p:spPr>
      </p:pic>
    </p:spTree>
    <p:extLst>
      <p:ext uri="{BB962C8B-B14F-4D97-AF65-F5344CB8AC3E}">
        <p14:creationId xmlns:p14="http://schemas.microsoft.com/office/powerpoint/2010/main" val="40243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4" y="590264"/>
            <a:ext cx="10191774" cy="5678553"/>
          </a:xfrm>
        </p:spPr>
      </p:pic>
    </p:spTree>
    <p:extLst>
      <p:ext uri="{BB962C8B-B14F-4D97-AF65-F5344CB8AC3E}">
        <p14:creationId xmlns:p14="http://schemas.microsoft.com/office/powerpoint/2010/main" val="27760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3" y="535674"/>
            <a:ext cx="10520601" cy="5884230"/>
          </a:xfrm>
        </p:spPr>
      </p:pic>
    </p:spTree>
    <p:extLst>
      <p:ext uri="{BB962C8B-B14F-4D97-AF65-F5344CB8AC3E}">
        <p14:creationId xmlns:p14="http://schemas.microsoft.com/office/powerpoint/2010/main" val="17898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549322"/>
            <a:ext cx="10452361" cy="5742296"/>
          </a:xfrm>
        </p:spPr>
      </p:pic>
    </p:spTree>
    <p:extLst>
      <p:ext uri="{BB962C8B-B14F-4D97-AF65-F5344CB8AC3E}">
        <p14:creationId xmlns:p14="http://schemas.microsoft.com/office/powerpoint/2010/main" val="24154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2" y="562970"/>
            <a:ext cx="10302237" cy="5771636"/>
          </a:xfrm>
        </p:spPr>
      </p:pic>
    </p:spTree>
    <p:extLst>
      <p:ext uri="{BB962C8B-B14F-4D97-AF65-F5344CB8AC3E}">
        <p14:creationId xmlns:p14="http://schemas.microsoft.com/office/powerpoint/2010/main" val="1193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1" y="603913"/>
            <a:ext cx="10014353" cy="5494308"/>
          </a:xfrm>
        </p:spPr>
      </p:pic>
    </p:spTree>
    <p:extLst>
      <p:ext uri="{BB962C8B-B14F-4D97-AF65-F5344CB8AC3E}">
        <p14:creationId xmlns:p14="http://schemas.microsoft.com/office/powerpoint/2010/main" val="40117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" y="699447"/>
            <a:ext cx="10411418" cy="5578522"/>
          </a:xfrm>
        </p:spPr>
      </p:pic>
    </p:spTree>
    <p:extLst>
      <p:ext uri="{BB962C8B-B14F-4D97-AF65-F5344CB8AC3E}">
        <p14:creationId xmlns:p14="http://schemas.microsoft.com/office/powerpoint/2010/main" val="16852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7" y="822278"/>
            <a:ext cx="10219069" cy="5279356"/>
          </a:xfrm>
        </p:spPr>
      </p:pic>
    </p:spTree>
    <p:extLst>
      <p:ext uri="{BB962C8B-B14F-4D97-AF65-F5344CB8AC3E}">
        <p14:creationId xmlns:p14="http://schemas.microsoft.com/office/powerpoint/2010/main" val="30745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" y="603914"/>
            <a:ext cx="10123535" cy="5647846"/>
          </a:xfrm>
        </p:spPr>
      </p:pic>
    </p:spTree>
    <p:extLst>
      <p:ext uri="{BB962C8B-B14F-4D97-AF65-F5344CB8AC3E}">
        <p14:creationId xmlns:p14="http://schemas.microsoft.com/office/powerpoint/2010/main" val="9930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0" y="576617"/>
            <a:ext cx="10099381" cy="5540620"/>
          </a:xfrm>
        </p:spPr>
      </p:pic>
    </p:spTree>
    <p:extLst>
      <p:ext uri="{BB962C8B-B14F-4D97-AF65-F5344CB8AC3E}">
        <p14:creationId xmlns:p14="http://schemas.microsoft.com/office/powerpoint/2010/main" val="26451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672151"/>
            <a:ext cx="10370476" cy="5351967"/>
          </a:xfrm>
        </p:spPr>
      </p:pic>
    </p:spTree>
    <p:extLst>
      <p:ext uri="{BB962C8B-B14F-4D97-AF65-F5344CB8AC3E}">
        <p14:creationId xmlns:p14="http://schemas.microsoft.com/office/powerpoint/2010/main" val="22575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72152"/>
            <a:ext cx="10710390" cy="5551227"/>
          </a:xfrm>
        </p:spPr>
      </p:pic>
    </p:spTree>
    <p:extLst>
      <p:ext uri="{BB962C8B-B14F-4D97-AF65-F5344CB8AC3E}">
        <p14:creationId xmlns:p14="http://schemas.microsoft.com/office/powerpoint/2010/main" val="36498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0" y="685800"/>
            <a:ext cx="9946114" cy="5387403"/>
          </a:xfrm>
        </p:spPr>
      </p:pic>
    </p:spTree>
    <p:extLst>
      <p:ext uri="{BB962C8B-B14F-4D97-AF65-F5344CB8AC3E}">
        <p14:creationId xmlns:p14="http://schemas.microsoft.com/office/powerpoint/2010/main" val="23383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4" y="872593"/>
            <a:ext cx="9795989" cy="5136055"/>
          </a:xfrm>
        </p:spPr>
      </p:pic>
    </p:spTree>
    <p:extLst>
      <p:ext uri="{BB962C8B-B14F-4D97-AF65-F5344CB8AC3E}">
        <p14:creationId xmlns:p14="http://schemas.microsoft.com/office/powerpoint/2010/main" val="8625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6" y="535674"/>
            <a:ext cx="10159997" cy="5714999"/>
          </a:xfrm>
        </p:spPr>
      </p:pic>
    </p:spTree>
    <p:extLst>
      <p:ext uri="{BB962C8B-B14F-4D97-AF65-F5344CB8AC3E}">
        <p14:creationId xmlns:p14="http://schemas.microsoft.com/office/powerpoint/2010/main" val="13746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4" y="576618"/>
            <a:ext cx="10546615" cy="5719496"/>
          </a:xfrm>
        </p:spPr>
      </p:pic>
    </p:spTree>
    <p:extLst>
      <p:ext uri="{BB962C8B-B14F-4D97-AF65-F5344CB8AC3E}">
        <p14:creationId xmlns:p14="http://schemas.microsoft.com/office/powerpoint/2010/main" val="4034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0" y="644857"/>
            <a:ext cx="9905171" cy="5504544"/>
          </a:xfrm>
        </p:spPr>
      </p:pic>
    </p:spTree>
    <p:extLst>
      <p:ext uri="{BB962C8B-B14F-4D97-AF65-F5344CB8AC3E}">
        <p14:creationId xmlns:p14="http://schemas.microsoft.com/office/powerpoint/2010/main" val="11886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7" y="562969"/>
            <a:ext cx="10055296" cy="5576195"/>
          </a:xfrm>
        </p:spPr>
      </p:pic>
    </p:spTree>
    <p:extLst>
      <p:ext uri="{BB962C8B-B14F-4D97-AF65-F5344CB8AC3E}">
        <p14:creationId xmlns:p14="http://schemas.microsoft.com/office/powerpoint/2010/main" val="13973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0" y="598516"/>
            <a:ext cx="10126636" cy="5696234"/>
          </a:xfrm>
        </p:spPr>
      </p:pic>
    </p:spTree>
    <p:extLst>
      <p:ext uri="{BB962C8B-B14F-4D97-AF65-F5344CB8AC3E}">
        <p14:creationId xmlns:p14="http://schemas.microsoft.com/office/powerpoint/2010/main" val="16719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борьбы с коррупцией, принятый Генеральной ассамблеей ООН 1 ноября 2003 года. Документ обязывает подписавшие его государства объявить уголовным преступлением взятки, хищение бюджетных средств и отмывание коррупционных доходов. Россия в числе первых стран подписала Конвенцию.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Коррупция разрушает общество, коррупция сильна, но с ней можно бороться. Для этого нужно давать отпор коррупционерам и взяточникам. Но нужно найти правильное решение, чтобы было всё по закону.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России в 2008г. президентом РФ утверждён Национальный план противодействия   коррупции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3316405"/>
            <a:ext cx="4485564" cy="33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2" y="562971"/>
            <a:ext cx="10137183" cy="5760440"/>
          </a:xfrm>
        </p:spPr>
      </p:pic>
    </p:spTree>
    <p:extLst>
      <p:ext uri="{BB962C8B-B14F-4D97-AF65-F5344CB8AC3E}">
        <p14:creationId xmlns:p14="http://schemas.microsoft.com/office/powerpoint/2010/main" val="9628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03" y="521648"/>
            <a:ext cx="9941413" cy="5472751"/>
          </a:xfrm>
        </p:spPr>
      </p:pic>
    </p:spTree>
    <p:extLst>
      <p:ext uri="{BB962C8B-B14F-4D97-AF65-F5344CB8AC3E}">
        <p14:creationId xmlns:p14="http://schemas.microsoft.com/office/powerpoint/2010/main" val="11224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69</Words>
  <Application>Microsoft Office PowerPoint</Application>
  <PresentationFormat>Широкоэкранный</PresentationFormat>
  <Paragraphs>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Times New Roman</vt:lpstr>
      <vt:lpstr>Wingdings 3</vt:lpstr>
      <vt:lpstr>Сектор</vt:lpstr>
      <vt:lpstr>Что такое коррупция?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коррупция?</dc:title>
  <dc:creator>Пользователь Windows</dc:creator>
  <cp:lastModifiedBy>Пользователь Windows</cp:lastModifiedBy>
  <cp:revision>9</cp:revision>
  <dcterms:created xsi:type="dcterms:W3CDTF">2020-11-09T16:39:15Z</dcterms:created>
  <dcterms:modified xsi:type="dcterms:W3CDTF">2020-11-09T18:08:59Z</dcterms:modified>
</cp:coreProperties>
</file>