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5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5F0EE8-A236-4591-A25D-F4C66D7E16DD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515081-8024-4F0E-9C82-1A709491C6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7EFF-F518-46B9-83E0-DAC0896CDEC8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57349-14E3-4146-85D2-F797B92F26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27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2BF8-35F6-4D9C-A211-8DDDF3500A0B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6E83A-41D2-4090-827D-EBA3910C0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56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16F4-DD7B-43E5-8AF1-201A97016B79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309EF-7443-4190-96A3-07BD24039F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95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4B2B27-6D5C-4EA4-BFAC-2D93CD08CE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1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7E03-018A-493F-85CC-8C2A4A88A7CA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0AD7D-B84B-4779-92E6-1E1EC2EF82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41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5539-D3D0-4870-8E35-14D37A6B517C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48DA9-E522-4C1C-8477-B45C57B56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8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9921-433E-4B2E-A656-77A3FB6FB956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B33C4-632A-4C90-A352-AAEFD67B9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87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14B6-9540-46AC-83D5-16A6E4EBCDBB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C3EDD-8D99-4FE1-9634-468ACDF633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51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7671-E360-4CD4-BE54-B8230A1DE69D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E1E1-7D41-46D4-8F57-C72A6670D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65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6F66-144A-4691-A670-D13E251AAE31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F27EE-BE9F-44FE-B20A-7E5F599432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10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2E99-5AD1-4126-A74C-EF9AA7435EEB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50297-4176-494C-95DA-9E844C102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9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4533-6E15-4BE0-875E-6438789FCC52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9D210-A459-47E6-B32F-B37EA827B0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89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04FAB-65FE-4028-9995-20F50F1B73B2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6EEC71F-8997-4D81-ACCA-C0E591052E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23876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5400" b="1" dirty="0" smtClean="0">
                <a:solidFill>
                  <a:srgbClr val="FF0000"/>
                </a:solidFill>
              </a:rPr>
              <a:t>Путешествие</a:t>
            </a:r>
            <a:br>
              <a:rPr lang="ru-RU" altLang="ru-RU" sz="5400" b="1" dirty="0" smtClean="0">
                <a:solidFill>
                  <a:srgbClr val="FF0000"/>
                </a:solidFill>
              </a:rPr>
            </a:br>
            <a:r>
              <a:rPr lang="ru-RU" altLang="ru-RU" sz="5400" b="1" dirty="0" smtClean="0">
                <a:solidFill>
                  <a:srgbClr val="FF0000"/>
                </a:solidFill>
              </a:rPr>
              <a:t>в</a:t>
            </a:r>
            <a:br>
              <a:rPr lang="ru-RU" altLang="ru-RU" sz="5400" b="1" dirty="0" smtClean="0">
                <a:solidFill>
                  <a:srgbClr val="FF0000"/>
                </a:solidFill>
              </a:rPr>
            </a:br>
            <a:r>
              <a:rPr lang="ru-RU" altLang="ru-RU" sz="6000" b="1" dirty="0" smtClean="0">
                <a:solidFill>
                  <a:srgbClr val="FF0000"/>
                </a:solidFill>
              </a:rPr>
              <a:t>Академии Дорожных Наук</a:t>
            </a:r>
            <a:endParaRPr lang="ru-RU" altLang="ru-RU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3399"/>
                </a:solidFill>
              </a:rPr>
              <a:t>КОРАБЛЬ</a:t>
            </a:r>
          </a:p>
        </p:txBody>
      </p:sp>
      <p:pic>
        <p:nvPicPr>
          <p:cNvPr id="30722" name="Picture 2" descr="http://publekc.ru/puteshestvie-v-stranu-znanij-v2/1411277_html_6d72bd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46188"/>
            <a:ext cx="485775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FF"/>
                </a:solidFill>
              </a:rPr>
              <a:t>ПОДВОДНАЯ  ЛОДКА</a:t>
            </a:r>
          </a:p>
        </p:txBody>
      </p:sp>
      <p:pic>
        <p:nvPicPr>
          <p:cNvPr id="29698" name="Picture 2" descr="http://www.clipartfinders.com/clipart/373/submarine-underwater-royalty-free-stock-images-image-15077069-373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8"/>
          <a:stretch>
            <a:fillRect/>
          </a:stretch>
        </p:blipFill>
        <p:spPr bwMode="auto">
          <a:xfrm>
            <a:off x="0" y="1385888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titled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1788"/>
            <a:ext cx="41036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286250" y="1555750"/>
            <a:ext cx="4857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00FF"/>
                </a:solidFill>
              </a:rPr>
              <a:t>Лучший способ сохранить свою жизнь </a:t>
            </a:r>
          </a:p>
          <a:p>
            <a:pPr algn="ctr" eaLnBrk="1" hangingPunct="1"/>
            <a:r>
              <a:rPr lang="ru-RU" altLang="ru-RU" sz="4000" b="1">
                <a:solidFill>
                  <a:srgbClr val="0000FF"/>
                </a:solidFill>
              </a:rPr>
              <a:t>на дорогах – строго соблюдать</a:t>
            </a:r>
          </a:p>
          <a:p>
            <a:pPr algn="ctr" eaLnBrk="1" hangingPunct="1"/>
            <a:r>
              <a:rPr lang="ru-RU" altLang="ru-RU" sz="4000" b="1">
                <a:solidFill>
                  <a:srgbClr val="0000FF"/>
                </a:solidFill>
              </a:rPr>
              <a:t> </a:t>
            </a:r>
            <a:r>
              <a:rPr lang="ru-RU" altLang="ru-RU" sz="4000" b="1">
                <a:solidFill>
                  <a:srgbClr val="FF0000"/>
                </a:solidFill>
              </a:rPr>
              <a:t>Правила дорожного движения!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7803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237648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47631b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4076700"/>
            <a:ext cx="2520951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motor_max_250_00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8" b="27333"/>
          <a:stretch>
            <a:fillRect/>
          </a:stretch>
        </p:blipFill>
        <p:spPr bwMode="auto">
          <a:xfrm rot="376049">
            <a:off x="5148263" y="4508500"/>
            <a:ext cx="3810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ZP319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6541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ZP329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1700213"/>
            <a:ext cx="2922588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779838" y="692150"/>
            <a:ext cx="1152525" cy="316865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284663" y="3860800"/>
            <a:ext cx="142875" cy="5048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851275" y="765175"/>
            <a:ext cx="1008063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851275" y="17732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3851275" y="2781300"/>
            <a:ext cx="1008063" cy="100806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44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Автомобили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1.09462 0.66157 " pathEditMode="relative" ptsTypes="AA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6852 L -1.00364 0.0581 " pathEditMode="relative" ptsTypes="AA">
                                      <p:cBhvr>
                                        <p:cTn id="17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2129 L -1.08264 0.26227 " pathEditMode="relative" ptsTypes="AA">
                                      <p:cBhvr>
                                        <p:cTn id="2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0.09629 L 1.30503 0.24329 " pathEditMode="relative" ptsTypes="AA">
                                      <p:cBhvr>
                                        <p:cTn id="65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-0.00069 L 1.48837 0.02107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4"/>
                </p:tgtEl>
              </p:cMediaNode>
            </p:audio>
          </p:childTnLst>
        </p:cTn>
      </p:par>
    </p:tnLst>
    <p:bldLst>
      <p:bldP spid="5137" grpId="0" animBg="1"/>
      <p:bldP spid="5138" grpId="0" animBg="1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  <p:bldP spid="5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АВТОБУС</a:t>
            </a:r>
          </a:p>
        </p:txBody>
      </p:sp>
      <p:pic>
        <p:nvPicPr>
          <p:cNvPr id="38914" name="Picture 2" descr="http://conf.pskovedu.ru/site/htmlimages/image/sch100/%D0%BA%D0%B0%D1%80%D1%82%D0%B8%D0%BD%D0%BA%D0%B8/%D0%A0%D0%B8%D1%81%D1%83%D0%BD%D0%BE%D0%BA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9650"/>
            <a:ext cx="70294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FF"/>
                </a:solidFill>
              </a:rPr>
              <a:t>САМОЛЁТ</a:t>
            </a:r>
          </a:p>
        </p:txBody>
      </p:sp>
      <p:pic>
        <p:nvPicPr>
          <p:cNvPr id="37890" name="Picture 2" descr="http://www.playcast.ru/uploads/2015/12/03/161439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6191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30A0"/>
                </a:solidFill>
              </a:rPr>
              <a:t>ЭКСКАВАТОР</a:t>
            </a:r>
          </a:p>
        </p:txBody>
      </p:sp>
      <p:pic>
        <p:nvPicPr>
          <p:cNvPr id="36868" name="Picture 4" descr="http://printonic.ru/uploads/images/2016/02/22/.tmb/thumb_img_56cab7a67c04d_resize_900_5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57325"/>
            <a:ext cx="5778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8000"/>
                </a:solidFill>
              </a:rPr>
              <a:t>ВЕЛОСИПЕД</a:t>
            </a:r>
          </a:p>
        </p:txBody>
      </p:sp>
      <p:pic>
        <p:nvPicPr>
          <p:cNvPr id="35842" name="Picture 2" descr="http://cdn4.imgbb.ru/user/31/318793/201505/f37b69b6250b4979debabb0122b518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25563"/>
            <a:ext cx="436245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6600"/>
                </a:solidFill>
              </a:rPr>
              <a:t>ПОЛИВАЛЬНАЯ  МАШИНА</a:t>
            </a:r>
          </a:p>
        </p:txBody>
      </p:sp>
      <p:pic>
        <p:nvPicPr>
          <p:cNvPr id="34818" name="Picture 2" descr="http://img10.proshkolu.ru/content/media/pic/std/4000000/3085000/3084284-74445b9ca2a3d47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57313"/>
            <a:ext cx="4783137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СКОРАЯ  ПОМОЩЬ</a:t>
            </a:r>
          </a:p>
        </p:txBody>
      </p:sp>
      <p:pic>
        <p:nvPicPr>
          <p:cNvPr id="33794" name="Picture 2" descr="http://img10.proshkolu.ru/content/media/pic/std/4000000/3085000/3084292-fef2ec8c30209a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57313"/>
            <a:ext cx="58801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ПОЖАРНАЯ  МАШИНА</a:t>
            </a:r>
          </a:p>
        </p:txBody>
      </p:sp>
      <p:pic>
        <p:nvPicPr>
          <p:cNvPr id="32770" name="Picture 2" descr="http://mnemonicwords.com/upload/images/dictionary_enenru/30/hexev_5975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2612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FF"/>
                </a:solidFill>
              </a:rPr>
              <a:t>ВЕРТОЛЁТ</a:t>
            </a:r>
          </a:p>
        </p:txBody>
      </p:sp>
      <p:pic>
        <p:nvPicPr>
          <p:cNvPr id="31746" name="Picture 2" descr="https://thumbs.dreamstime.com/z/illustration-cartoon-helicopter-2880693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1000125" y="1428750"/>
            <a:ext cx="7518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Путешествие в Академии Дорожных Наук</vt:lpstr>
      <vt:lpstr>АВТОБУС</vt:lpstr>
      <vt:lpstr>САМОЛЁТ</vt:lpstr>
      <vt:lpstr>ЭКСКАВАТОР</vt:lpstr>
      <vt:lpstr>ВЕЛОСИПЕД</vt:lpstr>
      <vt:lpstr>ПОЛИВАЛЬНАЯ  МАШИНА</vt:lpstr>
      <vt:lpstr>СКОРАЯ  ПОМОЩЬ</vt:lpstr>
      <vt:lpstr>ПОЖАРНАЯ  МАШИНА</vt:lpstr>
      <vt:lpstr>ВЕРТОЛЁТ</vt:lpstr>
      <vt:lpstr>КОРАБЛЬ</vt:lpstr>
      <vt:lpstr>ПОДВОДНАЯ  ЛОДКА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Lis</cp:lastModifiedBy>
  <cp:revision>29</cp:revision>
  <dcterms:created xsi:type="dcterms:W3CDTF">2011-01-05T10:28:03Z</dcterms:created>
  <dcterms:modified xsi:type="dcterms:W3CDTF">2022-05-04T12:19:12Z</dcterms:modified>
</cp:coreProperties>
</file>