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0.jpg"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446" y="0"/>
            <a:ext cx="727510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9.jpg"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446" y="0"/>
            <a:ext cx="727510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10.jpg"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446" y="0"/>
            <a:ext cx="727510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11.jpg"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446" y="0"/>
            <a:ext cx="727510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12.jpg"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450" y="0"/>
            <a:ext cx="72751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13.jpg"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446" y="0"/>
            <a:ext cx="727510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 </a:t>
            </a:r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 </a:t>
            </a:r>
          </a:p>
        </p:txBody>
      </p:sp>
      <p:pic>
        <p:nvPicPr>
          <p:cNvPr descr="1.jpg"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446" y="0"/>
            <a:ext cx="727510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2.jpg"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446" y="0"/>
            <a:ext cx="727510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3.jpg"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446" y="0"/>
            <a:ext cx="727510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4.jpg"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446" y="0"/>
            <a:ext cx="727510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5.jpg"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446" y="0"/>
            <a:ext cx="727510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6.jpg"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446" y="0"/>
            <a:ext cx="727510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7.jpg"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446" y="0"/>
            <a:ext cx="727510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8.jpg"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446" y="0"/>
            <a:ext cx="727510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