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C10E1C-5862-4A48-BF0B-08D82E0D95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2E1E143-3EB8-47AB-956C-989CEFB39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FB46BE-2D05-4B11-90B5-0F562B473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59A1-AFB3-4E40-A3C3-E1C8D6A96540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DD9647-E0B3-4D02-B3EF-7BC5D0530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AB7DD7-5401-4B98-9275-CD359BAFC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98EB-605E-4004-B5DF-D12B6C3CA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528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1A668E-28FF-44E7-A525-60C284ED5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639448-2B1E-4851-86AD-516E46AA0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91A78E-C047-4F0C-9B19-1DCA35EFA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59A1-AFB3-4E40-A3C3-E1C8D6A96540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6B1819-3A63-4067-9FE3-4AB38E1CC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D4290E-54B0-4F13-8B13-B142EAD4F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98EB-605E-4004-B5DF-D12B6C3CA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025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02DA038-2DEC-4EF1-BB54-3B19B091E5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04AA67-7603-470D-B135-0F294507B1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2561CC-8FCB-4F22-9179-9DEEAD82D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59A1-AFB3-4E40-A3C3-E1C8D6A96540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01BDBB-A98D-472F-8E71-CE944529A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828894-A39B-48CC-86FE-E53A51C21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98EB-605E-4004-B5DF-D12B6C3CA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437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91DD2-26A1-4EF7-A7A9-192F72689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C785C1-F721-4E26-B7A7-7B30B88BB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C3E73A-304E-4A48-A308-FECB1256B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59A1-AFB3-4E40-A3C3-E1C8D6A96540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A66248-3C79-465A-8CA1-71DD0C7AA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04C81C-3E54-4A0B-9A0A-44569E0C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98EB-605E-4004-B5DF-D12B6C3CA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035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CE15F-51D0-4B06-8989-E17B1760C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64D288-B5CB-4186-91BF-07ADECA9D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771039-552E-4D80-8FF2-9C370CFCE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59A1-AFB3-4E40-A3C3-E1C8D6A96540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B6F323-DCF6-48AD-A4A1-E550F8269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22DDC7-2FC9-4660-855B-7EBFFD43E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98EB-605E-4004-B5DF-D12B6C3CA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978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8ED1E-0C32-4713-B1C0-2557CA290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644446-12C4-4ACE-8AD5-0388F42E24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F98BAE-0C92-4774-AD0B-AE7237BCC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A6C5F0-B757-4652-9138-0B77FA449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59A1-AFB3-4E40-A3C3-E1C8D6A96540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E7337F-0280-4EA0-8CBE-1AB04A65E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5EB0CA-7F03-4E58-9672-AD353C8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98EB-605E-4004-B5DF-D12B6C3CA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457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F71491-AB02-46A3-AB21-3A188C931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759AC5-C958-4576-8768-F39C96546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DC4471-1A3B-4407-BCEA-0A22BD353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158A041-F304-443A-AABD-A3181A2CC8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46FD6D3-E4D0-4BD5-80CD-E120769656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2F4EF51-DF6F-4CB4-957F-0B3AA7BBC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59A1-AFB3-4E40-A3C3-E1C8D6A96540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607BBAC-DC72-4E67-BD1A-45F0076C4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D531F77-5F98-4D60-8CAB-642B67096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98EB-605E-4004-B5DF-D12B6C3CA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048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C594F-1194-4986-A006-0487F4EA1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B1ED673-764C-4177-9B4A-21058EC0C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59A1-AFB3-4E40-A3C3-E1C8D6A96540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10FC6AA-A691-4B21-A14A-4D2C53B3F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4E6FBB0-E162-4825-9125-C6BDE7122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98EB-605E-4004-B5DF-D12B6C3CA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67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F65DB1-2F80-467F-A48D-03FE1D724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59A1-AFB3-4E40-A3C3-E1C8D6A96540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683C7D-D95B-4FC9-A700-D0356915F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C93419-37BB-4702-9D20-35C4AD9EF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98EB-605E-4004-B5DF-D12B6C3CA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642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1BC96-30BB-439F-AD2C-023882108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6AA95D-689F-4F1A-86AA-CFF988A1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D8A4B1-D0AA-4311-928A-945110038B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F3E045-2342-4D0F-B53B-7960AFEEC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59A1-AFB3-4E40-A3C3-E1C8D6A96540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024D1E-1D5A-4334-B8B2-33F1A06BC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8456FD-2626-4EFB-ACF2-4CCFDB5D9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98EB-605E-4004-B5DF-D12B6C3CA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456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DFB11F-1C5E-4026-BDEE-0D7153CAB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16C5BA0-7D79-415B-A036-ACA52D3549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1DB6A7-36B2-444E-8E38-CDA275C28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2FEB63-A171-4F87-9A18-6035D0F67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59A1-AFB3-4E40-A3C3-E1C8D6A96540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30B262-023D-43EF-854A-2F59412B8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54DF96-46A5-4329-9EC3-43F791A5B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98EB-605E-4004-B5DF-D12B6C3CA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732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22BE81-0918-4215-85B0-EC2A29A17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B6E525-4BFD-48D3-9749-357CBE13D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5C1D90-3518-4FA5-AC5B-B3C9829F28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B59A1-AFB3-4E40-A3C3-E1C8D6A96540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76F262-155C-4D4E-AFFA-373FAF85E1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87CDA8-3846-44B4-BB05-82AA6AB797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498EB-605E-4004-B5DF-D12B6C3CA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752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kp.ru/russia/novosti-turizma-v-rossii/pushkinskaya-karta-v-rossi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D6F0C9-76B6-49B9-B4D5-3C707F6599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A0A06A-FD8A-4A8E-8B5A-9F3EC5A15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6732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14DA2A9-18CB-4240-BCE7-230F2FCBAF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54477"/>
            <a:ext cx="9144000" cy="2003323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ПУШКИНСКАЯ КАРТА ДЛЯ МОЛОДЕЖИ СВЕРДЛОВСКОЙ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307105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2926AB-BC83-4D6B-9C2C-BC49F055A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143432"/>
          </a:xfrm>
        </p:spPr>
        <p:txBody>
          <a:bodyPr>
            <a:noAutofit/>
          </a:bodyPr>
          <a:lstStyle/>
          <a:p>
            <a:r>
              <a:rPr lang="ru-RU" sz="3200" b="1" i="1" dirty="0">
                <a:latin typeface="Bahnschrift Condensed" panose="020B0502040204020203" pitchFamily="34" charset="0"/>
              </a:rPr>
              <a:t>1 сентября 2021 года в России стартовал масштабный проект – </a:t>
            </a:r>
            <a:r>
              <a:rPr lang="ru-RU" sz="3200" b="1" i="1" dirty="0">
                <a:latin typeface="Bahnschrift Condensed" panose="020B0502040204020203" pitchFamily="34" charset="0"/>
                <a:hlinkClick r:id="rId2"/>
              </a:rPr>
              <a:t>Пушкинская карта</a:t>
            </a:r>
            <a:r>
              <a:rPr lang="ru-RU" sz="3200" b="1" i="1" dirty="0">
                <a:latin typeface="Bahnschrift Condensed" panose="020B0502040204020203" pitchFamily="34" charset="0"/>
              </a:rPr>
              <a:t>. Благодаря ему молодые люди в возрасте от 14 до 22 лет имеют возможность за счет государства посещать культурные мероприятия по всей стране.  С 1 января 2022 года баланс  Пушкинской карты составляет 5000 рублей (снятию наличными данная сумма не подлежит).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CFA44DD-C904-4C34-863D-89F64D1193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4632" y="2101108"/>
            <a:ext cx="5496233" cy="47568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A744A3-BE26-4713-97B4-6AE3440996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9019" y="2143593"/>
            <a:ext cx="5958349" cy="471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07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1DA0B3-5A82-4D7A-AE6C-81CBD46B3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868128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latin typeface="Arial Narrow" panose="020B0606020202030204" pitchFamily="34" charset="0"/>
              </a:rPr>
              <a:t>Что такое «Пушкинская карта»?</a:t>
            </a:r>
            <a:br>
              <a:rPr lang="ru-RU" sz="2800" b="1" i="1" dirty="0">
                <a:latin typeface="Arial Narrow" panose="020B0606020202030204" pitchFamily="34" charset="0"/>
              </a:rPr>
            </a:br>
            <a:r>
              <a:rPr lang="ru-RU" sz="2800" b="1" i="1" dirty="0">
                <a:latin typeface="Arial Narrow" panose="020B0606020202030204" pitchFamily="34" charset="0"/>
              </a:rPr>
              <a:t>Пушкинская карта — это государственная программа приобщения молодежи к культуре. Счет карты будет пополняться ежегодно, а потратить деньги можно только на культурные мероприятия.</a:t>
            </a:r>
            <a:br>
              <a:rPr lang="ru-RU" sz="2800" b="1" i="1" dirty="0">
                <a:latin typeface="Arial Narrow" panose="020B0606020202030204" pitchFamily="34" charset="0"/>
              </a:rPr>
            </a:br>
            <a:endParaRPr lang="ru-RU" sz="2800" b="1" i="1" dirty="0">
              <a:latin typeface="Arial Narrow" panose="020B0606020202030204" pitchFamily="34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CE07246-7534-4DEB-82C1-148783DA6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33525"/>
            <a:ext cx="12192000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87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1BF242-E3D5-4F00-9646-A24DE47A7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latin typeface="Arial Narrow" panose="020B0606020202030204" pitchFamily="34" charset="0"/>
              </a:rPr>
              <a:t>Кто может воспользоваться «Пушкинской картой»? Принять участие в программе могут молодые люди от 14 до 22 лет.</a:t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711ED7B-C9AA-4136-BBBA-2620A5C609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259" y="1563328"/>
            <a:ext cx="10665541" cy="561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99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7406E3-6DA9-4E22-B44C-A589BB2EA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213987" cy="6858000"/>
          </a:xfrm>
        </p:spPr>
        <p:txBody>
          <a:bodyPr>
            <a:normAutofit fontScale="90000"/>
          </a:bodyPr>
          <a:lstStyle/>
          <a:p>
            <a:r>
              <a:rPr lang="ru-RU" sz="2800" b="1" i="1" u="sng" dirty="0">
                <a:latin typeface="Arial Narrow" panose="020B0606020202030204" pitchFamily="34" charset="0"/>
              </a:rPr>
              <a:t>Как стать участником программы?</a:t>
            </a:r>
            <a:br>
              <a:rPr lang="ru-RU" sz="2800" b="1" i="1" u="sng" dirty="0">
                <a:latin typeface="Arial Narrow" panose="020B0606020202030204" pitchFamily="34" charset="0"/>
              </a:rPr>
            </a:br>
            <a:br>
              <a:rPr lang="ru-RU" sz="2800" b="1" i="1" dirty="0">
                <a:latin typeface="Arial Narrow" panose="020B0606020202030204" pitchFamily="34" charset="0"/>
              </a:rPr>
            </a:br>
            <a:r>
              <a:rPr lang="ru-RU" sz="2800" b="1" i="1" dirty="0">
                <a:latin typeface="Arial Narrow" panose="020B0606020202030204" pitchFamily="34" charset="0"/>
              </a:rPr>
              <a:t>1)</a:t>
            </a:r>
            <a:r>
              <a:rPr lang="ru-RU" sz="2800" i="1" dirty="0">
                <a:latin typeface="Arial Narrow" panose="020B0606020202030204" pitchFamily="34" charset="0"/>
              </a:rPr>
              <a:t>Зарегистрироваться на портале «Госуслуги».</a:t>
            </a:r>
            <a:br>
              <a:rPr lang="ru-RU" sz="2800" i="1" dirty="0">
                <a:latin typeface="Arial Narrow" panose="020B0606020202030204" pitchFamily="34" charset="0"/>
              </a:rPr>
            </a:br>
            <a:r>
              <a:rPr lang="ru-RU" sz="2800" i="1" dirty="0">
                <a:latin typeface="Arial Narrow" panose="020B0606020202030204" pitchFamily="34" charset="0"/>
              </a:rPr>
              <a:t>Подтвердить учетную запись.</a:t>
            </a:r>
            <a:br>
              <a:rPr lang="ru-RU" sz="2800" i="1" dirty="0">
                <a:latin typeface="Arial Narrow" panose="020B0606020202030204" pitchFamily="34" charset="0"/>
              </a:rPr>
            </a:br>
            <a:br>
              <a:rPr lang="ru-RU" sz="2800" i="1" dirty="0">
                <a:latin typeface="Arial Narrow" panose="020B0606020202030204" pitchFamily="34" charset="0"/>
              </a:rPr>
            </a:br>
            <a:r>
              <a:rPr lang="ru-RU" sz="2800" b="1" i="1" dirty="0">
                <a:latin typeface="Arial Narrow" panose="020B0606020202030204" pitchFamily="34" charset="0"/>
              </a:rPr>
              <a:t>2) </a:t>
            </a:r>
            <a:r>
              <a:rPr lang="ru-RU" sz="2800" i="1" dirty="0">
                <a:latin typeface="Arial Narrow" panose="020B0606020202030204" pitchFamily="34" charset="0"/>
              </a:rPr>
              <a:t>Установить мобильное приложение «</a:t>
            </a:r>
            <a:r>
              <a:rPr lang="ru-RU" sz="2800" i="1" dirty="0" err="1">
                <a:latin typeface="Arial Narrow" panose="020B0606020202030204" pitchFamily="34" charset="0"/>
              </a:rPr>
              <a:t>Госуслуги.Культура</a:t>
            </a:r>
            <a:r>
              <a:rPr lang="ru-RU" sz="2800" i="1" dirty="0">
                <a:latin typeface="Arial Narrow" panose="020B0606020202030204" pitchFamily="34" charset="0"/>
              </a:rPr>
              <a:t>».</a:t>
            </a:r>
            <a:br>
              <a:rPr lang="ru-RU" sz="2800" i="1" dirty="0">
                <a:latin typeface="Arial Narrow" panose="020B0606020202030204" pitchFamily="34" charset="0"/>
              </a:rPr>
            </a:br>
            <a:br>
              <a:rPr lang="ru-RU" sz="2800" i="1" dirty="0">
                <a:latin typeface="Arial Narrow" panose="020B0606020202030204" pitchFamily="34" charset="0"/>
              </a:rPr>
            </a:br>
            <a:r>
              <a:rPr lang="ru-RU" sz="2800" b="1" i="1" dirty="0">
                <a:latin typeface="Arial Narrow" panose="020B0606020202030204" pitchFamily="34" charset="0"/>
              </a:rPr>
              <a:t>3)</a:t>
            </a:r>
            <a:r>
              <a:rPr lang="ru-RU" sz="2800" i="1" dirty="0">
                <a:latin typeface="Arial Narrow" panose="020B0606020202030204" pitchFamily="34" charset="0"/>
              </a:rPr>
              <a:t> Через приложение «Госуслуги. Культура оформить Пушкинскую карту — виртуальную или пластиковую карту платежной системы «Мир» в отделении «</a:t>
            </a:r>
            <a:r>
              <a:rPr lang="ru-RU" sz="2800" i="1" dirty="0" err="1">
                <a:latin typeface="Arial Narrow" panose="020B0606020202030204" pitchFamily="34" charset="0"/>
              </a:rPr>
              <a:t>ПочтаБанк</a:t>
            </a:r>
            <a:r>
              <a:rPr lang="ru-RU" sz="2800" i="1" dirty="0">
                <a:latin typeface="Arial Narrow" panose="020B0606020202030204" pitchFamily="34" charset="0"/>
              </a:rPr>
              <a:t>».</a:t>
            </a:r>
            <a:br>
              <a:rPr lang="ru-RU" sz="2800" i="1" dirty="0">
                <a:latin typeface="Arial Narrow" panose="020B0606020202030204" pitchFamily="34" charset="0"/>
              </a:rPr>
            </a:br>
            <a:br>
              <a:rPr lang="ru-RU" sz="2800" i="1" dirty="0">
                <a:latin typeface="Arial Narrow" panose="020B0606020202030204" pitchFamily="34" charset="0"/>
              </a:rPr>
            </a:br>
            <a:r>
              <a:rPr lang="ru-RU" sz="2800" b="1" i="1" dirty="0">
                <a:latin typeface="Arial Narrow" panose="020B0606020202030204" pitchFamily="34" charset="0"/>
              </a:rPr>
              <a:t>4)</a:t>
            </a:r>
            <a:r>
              <a:rPr lang="ru-RU" sz="2800" i="1" dirty="0">
                <a:latin typeface="Arial Narrow" panose="020B0606020202030204" pitchFamily="34" charset="0"/>
              </a:rPr>
              <a:t> Выбрать мероприятие из афиши в приложении или на сайте </a:t>
            </a:r>
            <a:r>
              <a:rPr lang="ru-RU" sz="2800" i="1" dirty="0" err="1">
                <a:latin typeface="Arial Narrow" panose="020B0606020202030204" pitchFamily="34" charset="0"/>
              </a:rPr>
              <a:t>Культура.РФ</a:t>
            </a:r>
            <a:r>
              <a:rPr lang="ru-RU" sz="2800" i="1" dirty="0">
                <a:latin typeface="Arial Narrow" panose="020B0606020202030204" pitchFamily="34" charset="0"/>
              </a:rPr>
              <a:t>.</a:t>
            </a:r>
            <a:br>
              <a:rPr lang="ru-RU" sz="2800" i="1" dirty="0">
                <a:latin typeface="Arial Narrow" panose="020B0606020202030204" pitchFamily="34" charset="0"/>
              </a:rPr>
            </a:br>
            <a:br>
              <a:rPr lang="ru-RU" sz="2800" i="1" dirty="0">
                <a:latin typeface="Arial Narrow" panose="020B0606020202030204" pitchFamily="34" charset="0"/>
              </a:rPr>
            </a:br>
            <a:r>
              <a:rPr lang="ru-RU" sz="2800" b="1" i="1" dirty="0">
                <a:latin typeface="Arial Narrow" panose="020B0606020202030204" pitchFamily="34" charset="0"/>
              </a:rPr>
              <a:t>5)</a:t>
            </a:r>
            <a:r>
              <a:rPr lang="ru-RU" sz="2800" i="1" dirty="0">
                <a:latin typeface="Arial Narrow" panose="020B0606020202030204" pitchFamily="34" charset="0"/>
              </a:rPr>
              <a:t> Купить билет в приложении, на сайте или в кассе учреждения культуры.</a:t>
            </a:r>
            <a:br>
              <a:rPr lang="ru-RU" sz="2800" i="1" dirty="0">
                <a:latin typeface="Arial Narrow" panose="020B0606020202030204" pitchFamily="34" charset="0"/>
              </a:rPr>
            </a:br>
            <a:endParaRPr lang="ru-RU" sz="2800" i="1" dirty="0">
              <a:latin typeface="Arial Narrow" panose="020B0606020202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766AAFD-4DCD-403A-9AB9-86537A35FC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235974"/>
            <a:ext cx="6096001" cy="709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059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A61FB4-3832-4183-B50A-4EF50DFE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06127"/>
          </a:xfrm>
        </p:spPr>
        <p:txBody>
          <a:bodyPr>
            <a:noAutofit/>
          </a:bodyPr>
          <a:lstStyle/>
          <a:p>
            <a:r>
              <a:rPr lang="ru-RU" sz="3600" b="1" i="1" dirty="0">
                <a:latin typeface="Arial Narrow" panose="020B0606020202030204" pitchFamily="34" charset="0"/>
              </a:rPr>
              <a:t>Что делать, если у меня нет смартфона или возможности выйти в интернет?</a:t>
            </a:r>
            <a:br>
              <a:rPr lang="ru-RU" sz="3600" b="1" i="1" dirty="0">
                <a:latin typeface="Arial Narrow" panose="020B0606020202030204" pitchFamily="34" charset="0"/>
              </a:rPr>
            </a:br>
            <a:endParaRPr lang="ru-RU" sz="3600" b="1" i="1" dirty="0">
              <a:latin typeface="Arial Narrow" panose="020B0606020202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BEEF4F-8149-415A-A938-C7834368C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5948"/>
            <a:ext cx="10515600" cy="4181015"/>
          </a:xfrm>
        </p:spPr>
        <p:txBody>
          <a:bodyPr/>
          <a:lstStyle/>
          <a:p>
            <a:r>
              <a:rPr lang="ru-RU" b="1" i="1" dirty="0">
                <a:latin typeface="Arial Narrow" panose="020B0606020202030204" pitchFamily="34" charset="0"/>
              </a:rPr>
              <a:t>Оформить карту можно в ближайшем отделении Почта Банка.</a:t>
            </a:r>
          </a:p>
          <a:p>
            <a:br>
              <a:rPr lang="ru-RU" b="1" i="1" dirty="0">
                <a:latin typeface="Arial Narrow" panose="020B0606020202030204" pitchFamily="34" charset="0"/>
              </a:rPr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58AEBC-1021-4DEA-8B4D-6C584CCFC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537" y="3248025"/>
            <a:ext cx="3431458" cy="267744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C09759-3C92-4A93-91BE-CE3F3D47F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645" y="3248024"/>
            <a:ext cx="3706761" cy="267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30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EA9B52-3F14-456B-B5AA-C77D201C0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Arial Narrow" panose="020B0606020202030204" pitchFamily="34" charset="0"/>
              </a:rPr>
              <a:t>Какие учреждения культуры уже подключились к «Пушкинской карте» в Свердловской области? </a:t>
            </a:r>
            <a:br>
              <a:rPr lang="ru-RU" b="1" i="1" dirty="0">
                <a:latin typeface="Arial Narrow" panose="020B0606020202030204" pitchFamily="34" charset="0"/>
              </a:rPr>
            </a:br>
            <a:endParaRPr lang="ru-RU" b="1" i="1" dirty="0">
              <a:latin typeface="Arial Narrow" panose="020B0606020202030204" pitchFamily="34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AD9DE03-F92F-46BE-8F9C-105B4D5284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90688"/>
            <a:ext cx="1219200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453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251</Words>
  <Application>Microsoft Office PowerPoint</Application>
  <PresentationFormat>Широкоэкранный</PresentationFormat>
  <Paragraphs>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Arial Narrow</vt:lpstr>
      <vt:lpstr>Bahnschrift Condensed</vt:lpstr>
      <vt:lpstr>Calibri</vt:lpstr>
      <vt:lpstr>Calibri Light</vt:lpstr>
      <vt:lpstr>Тема Office</vt:lpstr>
      <vt:lpstr>Презентация PowerPoint</vt:lpstr>
      <vt:lpstr>1 сентября 2021 года в России стартовал масштабный проект – Пушкинская карта. Благодаря ему молодые люди в возрасте от 14 до 22 лет имеют возможность за счет государства посещать культурные мероприятия по всей стране.  С 1 января 2022 года баланс  Пушкинской карты составляет 5000 рублей (снятию наличными данная сумма не подлежит).</vt:lpstr>
      <vt:lpstr>Что такое «Пушкинская карта»? Пушкинская карта — это государственная программа приобщения молодежи к культуре. Счет карты будет пополняться ежегодно, а потратить деньги можно только на культурные мероприятия. </vt:lpstr>
      <vt:lpstr>Кто может воспользоваться «Пушкинской картой»? Принять участие в программе могут молодые люди от 14 до 22 лет. </vt:lpstr>
      <vt:lpstr>Как стать участником программы?  1)Зарегистрироваться на портале «Госуслуги». Подтвердить учетную запись.  2) Установить мобильное приложение «Госуслуги.Культура».  3) Через приложение «Госуслуги. Культура оформить Пушкинскую карту — виртуальную или пластиковую карту платежной системы «Мир» в отделении «ПочтаБанк».  4) Выбрать мероприятие из афиши в приложении или на сайте Культура.РФ.  5) Купить билет в приложении, на сайте или в кассе учреждения культуры. </vt:lpstr>
      <vt:lpstr>Что делать, если у меня нет смартфона или возможности выйти в интернет? </vt:lpstr>
      <vt:lpstr>Какие учреждения культуры уже подключились к «Пушкинской карте» в Свердловской области?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User33</dc:creator>
  <cp:lastModifiedBy>User33</cp:lastModifiedBy>
  <cp:revision>2</cp:revision>
  <dcterms:created xsi:type="dcterms:W3CDTF">2022-09-22T07:56:52Z</dcterms:created>
  <dcterms:modified xsi:type="dcterms:W3CDTF">2022-10-31T07:51:33Z</dcterms:modified>
</cp:coreProperties>
</file>