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564" r:id="rId4"/>
    <p:sldId id="551" r:id="rId5"/>
    <p:sldId id="563" r:id="rId6"/>
    <p:sldId id="565" r:id="rId7"/>
    <p:sldId id="456" r:id="rId8"/>
    <p:sldId id="559" r:id="rId9"/>
    <p:sldId id="560" r:id="rId10"/>
    <p:sldId id="561" r:id="rId11"/>
    <p:sldId id="562" r:id="rId12"/>
    <p:sldId id="496" r:id="rId13"/>
    <p:sldId id="275" r:id="rId14"/>
    <p:sldId id="568" r:id="rId15"/>
    <p:sldId id="569" r:id="rId16"/>
    <p:sldId id="566" r:id="rId17"/>
    <p:sldId id="5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A280D0-710F-4621-9DCA-AB049B5DC8FD}">
          <p14:sldIdLst>
            <p14:sldId id="256"/>
            <p14:sldId id="258"/>
            <p14:sldId id="564"/>
            <p14:sldId id="551"/>
            <p14:sldId id="563"/>
            <p14:sldId id="565"/>
          </p14:sldIdLst>
        </p14:section>
        <p14:section name="Раздел без заголовка" id="{698341F9-F329-4F95-8706-3FDE7CE1B7FB}">
          <p14:sldIdLst>
            <p14:sldId id="456"/>
            <p14:sldId id="559"/>
            <p14:sldId id="560"/>
            <p14:sldId id="561"/>
            <p14:sldId id="562"/>
            <p14:sldId id="496"/>
            <p14:sldId id="275"/>
            <p14:sldId id="568"/>
            <p14:sldId id="569"/>
            <p14:sldId id="566"/>
            <p14:sldId id="5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3385" autoAdjust="0"/>
  </p:normalViewPr>
  <p:slideViewPr>
    <p:cSldViewPr>
      <p:cViewPr varScale="1">
        <p:scale>
          <a:sx n="109" d="100"/>
          <a:sy n="10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8629-0D65-4474-B6A1-3B163EE2ABD9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75060-A653-4302-AED4-F424BD81C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2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1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1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1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2E6A9CD-ED98-4E17-8C77-D21E3003DFA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1" y="304801"/>
            <a:ext cx="1079500" cy="638176"/>
            <a:chOff x="2680" y="3678"/>
            <a:chExt cx="680" cy="402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1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79B1A-ED3B-42B1-8EF7-CB593E399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A31CF-783D-4548-8070-B1DB0F43B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1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4AD2FE3-6BDB-47E0-B055-A3AAB0CA7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C20EF-F39E-4C17-B43F-5397219BC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7AB42-733C-4228-90A3-AA32AFDC2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0A2A-8797-477B-A8EA-F821E2FDC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37CB-A65F-44E4-B584-9711129E2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22C42-D704-4945-A7E2-08AFBF4FC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A5E9-D20C-452D-A093-D62C147F0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E4FD1-A323-4BB0-9CE5-282F3E45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B1F07-690D-444F-BBD3-60A85957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Image" r:id="rId15" imgW="10793651" imgH="1498413" progId="">
                  <p:embed/>
                </p:oleObj>
              </mc:Choice>
              <mc:Fallback>
                <p:oleObj name="Image" r:id="rId15" imgW="10793651" imgH="1498413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2A2E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3276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1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B56CAD-8E09-4175-A919-C7DDE6EFB3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1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6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7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8136904" cy="3071834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Подсистема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«ЦИФРОВОЙ ПОМОЩНИК УЧИТЕЛЯ»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ФГИС «Моя школа» -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помощник профессиональному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росту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2919"/>
            <a:ext cx="7304088" cy="11430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66"/>
                </a:solidFill>
              </a:rPr>
              <a:t>Российская Федерация</a:t>
            </a:r>
          </a:p>
          <a:p>
            <a:r>
              <a:rPr lang="ru-RU" sz="1800" b="1" dirty="0" smtClean="0">
                <a:solidFill>
                  <a:srgbClr val="000066"/>
                </a:solidFill>
              </a:rPr>
              <a:t>Министерство образования и молодежной политики Свердловской области </a:t>
            </a:r>
            <a:endParaRPr lang="ru-RU" sz="1800" b="1" dirty="0" smtClean="0"/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ГБОУ СО «Ачитская  школа-интернат»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0" y="5669841"/>
            <a:ext cx="3808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Крашенинникова Т.Г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57325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1787" y="1758315"/>
            <a:ext cx="5940425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Повышение квалификации и непрерывный профессиональный рост преподавателей — ключевые особенности современного образовательного процесса.</a:t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Положитесь в этом </a:t>
            </a:r>
            <a:r>
              <a:rPr lang="ru-RU" dirty="0" smtClean="0"/>
              <a:t>на </a:t>
            </a:r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Цифрового помощника учителя»!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35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714480" y="1676400"/>
            <a:ext cx="6072231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8" y="1340768"/>
            <a:ext cx="8786508" cy="49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0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325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9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 рабочих программ</a:t>
            </a:r>
            <a:endParaRPr lang="ru-RU" dirty="0"/>
          </a:p>
        </p:txBody>
      </p:sp>
      <p:pic>
        <p:nvPicPr>
          <p:cNvPr id="2050" name="Picture 2" descr="C:\Users\Татьяна\Desktop\ЦОС\IMG_20240325_185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219200"/>
            <a:ext cx="3829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5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esktop\ЦОС\IMG_20240325_185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80064" cy="56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7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14291"/>
            <a:ext cx="6248400" cy="882673"/>
          </a:xfrm>
        </p:spPr>
        <p:txBody>
          <a:bodyPr/>
          <a:lstStyle/>
          <a:p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b="1" dirty="0" smtClean="0"/>
              <a:t>Основные возможности</a:t>
            </a:r>
            <a:br>
              <a:rPr lang="ru-RU" sz="3600" b="1" dirty="0" smtClean="0"/>
            </a:br>
            <a:endParaRPr lang="en-US" sz="36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229600" cy="5409962"/>
          </a:xfrm>
        </p:spPr>
        <p:txBody>
          <a:bodyPr/>
          <a:lstStyle/>
          <a:p>
            <a:r>
              <a:rPr lang="ru-RU" sz="2800" dirty="0"/>
              <a:t> Анализ компетенций, определение ваших сильных сторон и зон </a:t>
            </a:r>
            <a:r>
              <a:rPr lang="ru-RU" sz="2800" dirty="0" smtClean="0"/>
              <a:t>роста</a:t>
            </a:r>
            <a:r>
              <a:rPr lang="ru-RU" sz="2800" dirty="0"/>
              <a:t>. </a:t>
            </a:r>
            <a:endParaRPr lang="ru-RU" sz="2800" dirty="0" smtClean="0"/>
          </a:p>
          <a:p>
            <a:r>
              <a:rPr lang="ru-RU" sz="2800" dirty="0" smtClean="0"/>
              <a:t>Личное </a:t>
            </a:r>
            <a:r>
              <a:rPr lang="ru-RU" sz="2800" dirty="0"/>
              <a:t>портфолио ваших профессиональных </a:t>
            </a:r>
            <a:r>
              <a:rPr lang="ru-RU" sz="2800" dirty="0" smtClean="0"/>
              <a:t>достижений.</a:t>
            </a:r>
          </a:p>
          <a:p>
            <a:r>
              <a:rPr lang="ru-RU" sz="2800" dirty="0" smtClean="0"/>
              <a:t>Подготовка </a:t>
            </a:r>
            <a:r>
              <a:rPr lang="ru-RU" sz="2800" dirty="0"/>
              <a:t>к аттестации с помощью удобного конструктора и визуального отслеживания </a:t>
            </a:r>
            <a:r>
              <a:rPr lang="ru-RU" sz="2800" dirty="0" smtClean="0"/>
              <a:t>прогресса.</a:t>
            </a:r>
          </a:p>
          <a:p>
            <a:r>
              <a:rPr lang="ru-RU" sz="2800" dirty="0" smtClean="0"/>
              <a:t>Выбор </a:t>
            </a:r>
            <a:r>
              <a:rPr lang="ru-RU" sz="2800" dirty="0"/>
              <a:t>программ дополнительного </a:t>
            </a:r>
            <a:r>
              <a:rPr lang="ru-RU" sz="2800" dirty="0" smtClean="0"/>
              <a:t>образования.</a:t>
            </a:r>
          </a:p>
          <a:p>
            <a:r>
              <a:rPr lang="ru-RU" sz="2800" dirty="0" smtClean="0"/>
              <a:t>Календарь </a:t>
            </a:r>
            <a:r>
              <a:rPr lang="ru-RU" sz="2800" dirty="0"/>
              <a:t>событий регионального и федерального уровня.</a:t>
            </a:r>
            <a:br>
              <a:rPr lang="ru-RU" sz="2800" dirty="0"/>
            </a:br>
            <a:endParaRPr lang="ru-RU" sz="2800" dirty="0" smtClean="0"/>
          </a:p>
          <a:p>
            <a:pPr lvl="1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3948"/>
          <a:stretch/>
        </p:blipFill>
        <p:spPr bwMode="auto">
          <a:xfrm>
            <a:off x="359025" y="1196752"/>
            <a:ext cx="8784975" cy="495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14575" t="5824" r="11465" b="7393"/>
          <a:stretch/>
        </p:blipFill>
        <p:spPr>
          <a:xfrm>
            <a:off x="1403648" y="1268760"/>
            <a:ext cx="734481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АНКЕТИРОВАНИЕ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943" t="3835" r="15825" b="5480"/>
          <a:stretch/>
        </p:blipFill>
        <p:spPr>
          <a:xfrm>
            <a:off x="971600" y="1412776"/>
            <a:ext cx="7416824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36787" cy="44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487363"/>
          </a:xfrm>
        </p:spPr>
        <p:txBody>
          <a:bodyPr/>
          <a:lstStyle/>
          <a:p>
            <a:r>
              <a:rPr lang="ru-RU" sz="4000" b="1" dirty="0" smtClean="0"/>
              <a:t> </a:t>
            </a:r>
            <a:r>
              <a:rPr lang="ru-RU" b="1" dirty="0" smtClean="0"/>
              <a:t>ПОВЫШЕНИЕ КВАЛИФИКАЦИИ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450" t="3354" r="9652"/>
          <a:stretch/>
        </p:blipFill>
        <p:spPr>
          <a:xfrm>
            <a:off x="1691680" y="1340769"/>
            <a:ext cx="691276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151" t="7725" r="10943" b="6379"/>
          <a:stretch/>
        </p:blipFill>
        <p:spPr>
          <a:xfrm>
            <a:off x="755576" y="1268760"/>
            <a:ext cx="799288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АТТЕСТАЦИЯ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8282" t="4147" r="13384" b="2109"/>
          <a:stretch/>
        </p:blipFill>
        <p:spPr>
          <a:xfrm>
            <a:off x="1259632" y="1196752"/>
            <a:ext cx="6840760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06780"/>
      </p:ext>
    </p:extLst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2751</TotalTime>
  <Words>49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глобус</vt:lpstr>
      <vt:lpstr>Image</vt:lpstr>
      <vt:lpstr> Подсистема  «ЦИФРОВОЙ ПОМОЩНИК УЧИТЕЛЯ»  ФГИС «Моя школа» -  помощник профессиональному росту</vt:lpstr>
      <vt:lpstr>  Основные возможности </vt:lpstr>
      <vt:lpstr>Презентация PowerPoint</vt:lpstr>
      <vt:lpstr>Презентация PowerPoint</vt:lpstr>
      <vt:lpstr>АНКЕТИРОВАНИЕ</vt:lpstr>
      <vt:lpstr>Презентация PowerPoint</vt:lpstr>
      <vt:lpstr> ПОВЫШЕНИЕ КВАЛИФИКАЦИИ</vt:lpstr>
      <vt:lpstr>Календарь</vt:lpstr>
      <vt:lpstr>АТТЕСТАЦИЯ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рабочих программ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</dc:title>
  <dc:creator>User</dc:creator>
  <cp:lastModifiedBy>Татьяна</cp:lastModifiedBy>
  <cp:revision>295</cp:revision>
  <dcterms:created xsi:type="dcterms:W3CDTF">2014-05-04T13:30:07Z</dcterms:created>
  <dcterms:modified xsi:type="dcterms:W3CDTF">2024-03-26T13:31:52Z</dcterms:modified>
</cp:coreProperties>
</file>