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8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24" r:id="rId3"/>
    <p:sldMasterId id="2147483739" r:id="rId4"/>
    <p:sldMasterId id="2147483745" r:id="rId5"/>
    <p:sldMasterId id="2147483751" r:id="rId6"/>
    <p:sldMasterId id="2147483757" r:id="rId7"/>
    <p:sldMasterId id="2147483763" r:id="rId8"/>
    <p:sldMasterId id="2147483769" r:id="rId9"/>
    <p:sldMasterId id="2147483775" r:id="rId10"/>
  </p:sldMasterIdLst>
  <p:sldIdLst>
    <p:sldId id="270" r:id="rId11"/>
    <p:sldId id="297" r:id="rId12"/>
    <p:sldId id="289" r:id="rId13"/>
    <p:sldId id="298" r:id="rId14"/>
    <p:sldId id="290" r:id="rId15"/>
    <p:sldId id="322" r:id="rId16"/>
    <p:sldId id="315" r:id="rId17"/>
    <p:sldId id="323" r:id="rId18"/>
    <p:sldId id="293" r:id="rId19"/>
    <p:sldId id="294" r:id="rId20"/>
    <p:sldId id="331" r:id="rId21"/>
    <p:sldId id="291" r:id="rId22"/>
    <p:sldId id="328" r:id="rId23"/>
    <p:sldId id="329" r:id="rId24"/>
    <p:sldId id="302" r:id="rId25"/>
    <p:sldId id="317" r:id="rId26"/>
    <p:sldId id="318" r:id="rId27"/>
    <p:sldId id="319" r:id="rId28"/>
    <p:sldId id="308" r:id="rId29"/>
    <p:sldId id="320" r:id="rId30"/>
    <p:sldId id="310" r:id="rId31"/>
    <p:sldId id="324" r:id="rId32"/>
    <p:sldId id="312" r:id="rId33"/>
    <p:sldId id="325" r:id="rId34"/>
    <p:sldId id="31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8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0730-802B-4B33-8684-74FD8D986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CC5E-BF76-4520-B395-E7437942F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4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0730-802B-4B33-8684-74FD8D986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CC5E-BF76-4520-B395-E7437942F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9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0730-802B-4B33-8684-74FD8D986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CC5E-BF76-4520-B395-E7437942F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3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2EC8-4097-4FAF-B0F7-B766772D45B0}" type="datetimeFigureOut">
              <a:rPr lang="en-US"/>
              <a:pPr>
                <a:defRPr/>
              </a:pPr>
              <a:t>3/27/2024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76F7-EC54-4754-AE45-E80090786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20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6807" y="2023672"/>
            <a:ext cx="7285220" cy="265325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6807" y="4991724"/>
            <a:ext cx="7285220" cy="8694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50FD797-19FE-40B5-ABF2-1FD9AC1306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F6F322F-DDAB-4CF6-BAA3-90088C53DD65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825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9A61A96-3D14-4E21-878B-02C82FA442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D1C169E-0E87-4214-9197-EECFB80F263A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0590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431" y="2068643"/>
            <a:ext cx="7363919" cy="2503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431" y="4901785"/>
            <a:ext cx="7363919" cy="88806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9040C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47E6690-BBB2-4F62-8AE1-A6E75D4DC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69A991F-350D-4CC8-B3FF-3468ED0993B8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4865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5978" y="1825625"/>
            <a:ext cx="437993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458" y="1825625"/>
            <a:ext cx="398738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5A4422F-42EC-4CEA-9BBA-F8ACB0EA6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487B629-C05D-4233-983E-B0DE3DC96BE2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4180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136D404-50AC-45DE-A391-BDB9095A72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FF668DA-A778-4762-9EE5-D2C984A68469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1820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631C901-116F-4409-8B3A-40E5D300F4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602BC0-3627-495F-ADC9-3D1EB98D3105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044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3E9E166-A1BA-410D-906C-0A9B25C009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70C0B46-B6C8-4BD2-9038-908A85B2F7A5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983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0730-802B-4B33-8684-74FD8D986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CC5E-BF76-4520-B395-E7437942F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CA17557-4523-4A81-B13D-E74E9F2148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E2932B9-780B-4211-A68E-D6C3DA454CDC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6931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A3436D0-5970-4F5A-895E-92D7621DFF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36BAE2C-1361-4059-B546-89CD0E42228E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2200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85E0FD3-5E1F-463F-BE85-F0BBDF81D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0389057-31B8-4FAC-9255-104B19699BDE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1489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5977F23-5D22-4131-AA8F-9420ACEE37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9D3CD9-9159-480A-BA64-BE674CFF241D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5260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9881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6821" y="85343"/>
            <a:ext cx="1083564" cy="10668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9457" y="387167"/>
            <a:ext cx="1103035" cy="14736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726681" y="307847"/>
            <a:ext cx="1213961" cy="302260"/>
          </a:xfrm>
          <a:custGeom>
            <a:avLst/>
            <a:gdLst/>
            <a:ahLst/>
            <a:cxnLst/>
            <a:rect l="l" t="t" r="r" b="b"/>
            <a:pathLst>
              <a:path w="1618615" h="302259">
                <a:moveTo>
                  <a:pt x="0" y="50291"/>
                </a:moveTo>
                <a:lnTo>
                  <a:pt x="3946" y="30700"/>
                </a:lnTo>
                <a:lnTo>
                  <a:pt x="14716" y="14716"/>
                </a:lnTo>
                <a:lnTo>
                  <a:pt x="30700" y="3946"/>
                </a:lnTo>
                <a:lnTo>
                  <a:pt x="50291" y="0"/>
                </a:lnTo>
                <a:lnTo>
                  <a:pt x="1568195" y="0"/>
                </a:lnTo>
                <a:lnTo>
                  <a:pt x="1587787" y="3946"/>
                </a:lnTo>
                <a:lnTo>
                  <a:pt x="1603771" y="14716"/>
                </a:lnTo>
                <a:lnTo>
                  <a:pt x="1614541" y="30700"/>
                </a:lnTo>
                <a:lnTo>
                  <a:pt x="1618487" y="50291"/>
                </a:lnTo>
                <a:lnTo>
                  <a:pt x="1618487" y="251460"/>
                </a:lnTo>
                <a:lnTo>
                  <a:pt x="1614541" y="271051"/>
                </a:lnTo>
                <a:lnTo>
                  <a:pt x="1603771" y="287035"/>
                </a:lnTo>
                <a:lnTo>
                  <a:pt x="1587787" y="297805"/>
                </a:lnTo>
                <a:lnTo>
                  <a:pt x="1568195" y="301751"/>
                </a:lnTo>
                <a:lnTo>
                  <a:pt x="50291" y="301751"/>
                </a:lnTo>
                <a:lnTo>
                  <a:pt x="30700" y="297805"/>
                </a:lnTo>
                <a:lnTo>
                  <a:pt x="14716" y="287035"/>
                </a:lnTo>
                <a:lnTo>
                  <a:pt x="3946" y="271051"/>
                </a:lnTo>
                <a:lnTo>
                  <a:pt x="0" y="251460"/>
                </a:lnTo>
                <a:lnTo>
                  <a:pt x="0" y="50291"/>
                </a:lnTo>
                <a:close/>
              </a:path>
            </a:pathLst>
          </a:custGeom>
          <a:ln w="19050">
            <a:solidFill>
              <a:srgbClr val="2F58A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5956" y="4308149"/>
            <a:ext cx="743918" cy="122498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36458" y="4675631"/>
            <a:ext cx="825818" cy="133883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68412" y="3828287"/>
            <a:ext cx="825818" cy="133883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51192" y="4675631"/>
            <a:ext cx="825818" cy="133883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89570" y="4251959"/>
            <a:ext cx="741235" cy="118338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90154" y="4885956"/>
            <a:ext cx="823532" cy="133273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88936" y="4495787"/>
            <a:ext cx="647519" cy="104014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06106" y="4791455"/>
            <a:ext cx="825818" cy="133883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15784" y="3953255"/>
            <a:ext cx="825818" cy="133883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73617" y="4367784"/>
            <a:ext cx="768668" cy="1338833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655814" y="4136135"/>
            <a:ext cx="823541" cy="133578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142732" y="4626863"/>
            <a:ext cx="526361" cy="85115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66760" y="3678936"/>
            <a:ext cx="775525" cy="133883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285482" y="5068823"/>
            <a:ext cx="647519" cy="104014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269480" y="4401311"/>
            <a:ext cx="681809" cy="118338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106156" y="4931651"/>
            <a:ext cx="713804" cy="1018806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102602" y="4700015"/>
            <a:ext cx="599513" cy="104623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796278" y="4782311"/>
            <a:ext cx="825818" cy="133578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53428" y="5199887"/>
            <a:ext cx="823541" cy="1335786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485382" y="4349496"/>
            <a:ext cx="825818" cy="1338833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773418" y="5309615"/>
            <a:ext cx="825818" cy="133883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606540" y="4776215"/>
            <a:ext cx="738959" cy="118035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909560" y="5513833"/>
            <a:ext cx="825818" cy="1335786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103620" y="5017007"/>
            <a:ext cx="649796" cy="104014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546086" y="5495545"/>
            <a:ext cx="825818" cy="1335786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030468" y="4477511"/>
            <a:ext cx="825818" cy="133578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997446" y="4922519"/>
            <a:ext cx="825818" cy="1338834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270498" y="4657343"/>
            <a:ext cx="825818" cy="1338834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59702" y="5151119"/>
            <a:ext cx="526361" cy="848118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373617" y="5492500"/>
            <a:ext cx="768668" cy="1338834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324344" y="5754623"/>
            <a:ext cx="647519" cy="104319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884164" y="4922519"/>
            <a:ext cx="684085" cy="1183386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720840" y="5452871"/>
            <a:ext cx="713803" cy="102185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993892" y="5608319"/>
            <a:ext cx="348043" cy="656094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040790" y="2308661"/>
            <a:ext cx="743918" cy="1224987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053577" y="2676144"/>
            <a:ext cx="823541" cy="1338834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359902" y="2243327"/>
            <a:ext cx="782383" cy="1338834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973567" y="2788920"/>
            <a:ext cx="825818" cy="1335785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724393" y="3041904"/>
            <a:ext cx="738959" cy="118338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136891" y="3520439"/>
            <a:ext cx="649805" cy="104013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972299" y="3895344"/>
            <a:ext cx="823532" cy="1338834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197595" y="2401823"/>
            <a:ext cx="825818" cy="1335786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764273" y="3395473"/>
            <a:ext cx="825818" cy="1338833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59851" y="2627363"/>
            <a:ext cx="526361" cy="84811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540495" y="3209544"/>
            <a:ext cx="601799" cy="1043177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386066" y="2816351"/>
            <a:ext cx="684085" cy="1183386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920990" y="2929115"/>
            <a:ext cx="713803" cy="1021854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438643" y="3349739"/>
            <a:ext cx="599513" cy="1046238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151626" y="4477512"/>
            <a:ext cx="407489" cy="778001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554980" y="4861559"/>
            <a:ext cx="812102" cy="11742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268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6807" y="2023672"/>
            <a:ext cx="7285220" cy="265325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6807" y="4991724"/>
            <a:ext cx="7285220" cy="86943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50FD797-19FE-40B5-ABF2-1FD9AC1306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F6F322F-DDAB-4CF6-BAA3-90088C53DD65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0086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9A61A96-3D14-4E21-878B-02C82FA4420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D1C169E-0E87-4214-9197-EECFB80F263A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3288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431" y="2068643"/>
            <a:ext cx="7363919" cy="2503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1431" y="4901785"/>
            <a:ext cx="7363919" cy="888065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9040C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47E6690-BBB2-4F62-8AE1-A6E75D4DC2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69A991F-350D-4CC8-B3FF-3468ED0993B8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3689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5978" y="1825625"/>
            <a:ext cx="437993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458" y="1825625"/>
            <a:ext cx="398738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5A4422F-42EC-4CEA-9BBA-F8ACB0EA65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487B629-C05D-4233-983E-B0DE3DC96BE2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677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0730-802B-4B33-8684-74FD8D986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CC5E-BF76-4520-B395-E7437942F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136D404-50AC-45DE-A391-BDB9095A72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FF668DA-A778-4762-9EE5-D2C984A68469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1035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631C901-116F-4409-8B3A-40E5D300F4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602BC0-3627-495F-ADC9-3D1EB98D3105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3012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3E9E166-A1BA-410D-906C-0A9B25C009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70C0B46-B6C8-4BD2-9038-908A85B2F7A5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3608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CA17557-4523-4A81-B13D-E74E9F2148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E2932B9-780B-4211-A68E-D6C3DA454CDC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7084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A3436D0-5970-4F5A-895E-92D7621DFF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36BAE2C-1361-4059-B546-89CD0E42228E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9776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85E0FD3-5E1F-463F-BE85-F0BBDF81D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0389057-31B8-4FAC-9255-104B19699BDE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0739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5977F23-5D22-4131-AA8F-9420ACEE37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9D3CD9-9159-480A-BA64-BE674CFF241D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7932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56493" y="0"/>
            <a:ext cx="5287645" cy="6858000"/>
          </a:xfrm>
          <a:custGeom>
            <a:avLst/>
            <a:gdLst/>
            <a:ahLst/>
            <a:cxnLst/>
            <a:rect l="l" t="t" r="r" b="b"/>
            <a:pathLst>
              <a:path w="5287645" h="5143500">
                <a:moveTo>
                  <a:pt x="0" y="5143489"/>
                </a:moveTo>
                <a:lnTo>
                  <a:pt x="5287489" y="5143489"/>
                </a:lnTo>
                <a:lnTo>
                  <a:pt x="5287489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2F5DA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56492" cy="68579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778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69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0309" y="101957"/>
            <a:ext cx="7263383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1933" y="2798826"/>
            <a:ext cx="7160133" cy="415498"/>
          </a:xfrm>
        </p:spPr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0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0730-802B-4B33-8684-74FD8D986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CC5E-BF76-4520-B395-E7437942F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0309" y="101957"/>
            <a:ext cx="7263383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98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0309" y="101957"/>
            <a:ext cx="7263383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67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835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29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0309" y="101957"/>
            <a:ext cx="7263383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1933" y="2798826"/>
            <a:ext cx="7160133" cy="415498"/>
          </a:xfrm>
        </p:spPr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840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0309" y="101957"/>
            <a:ext cx="7263383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02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0309" y="101957"/>
            <a:ext cx="7263383" cy="276999"/>
          </a:xfrm>
        </p:spPr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10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53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5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146" y="259792"/>
            <a:ext cx="8493709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1F38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0730-802B-4B33-8684-74FD8D986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CC5E-BF76-4520-B395-E7437942F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0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146" y="259792"/>
            <a:ext cx="8493709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1F38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63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6821" y="85343"/>
            <a:ext cx="1083564" cy="10668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9457" y="387167"/>
            <a:ext cx="1103035" cy="14736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726681" y="307847"/>
            <a:ext cx="1213961" cy="302260"/>
          </a:xfrm>
          <a:custGeom>
            <a:avLst/>
            <a:gdLst/>
            <a:ahLst/>
            <a:cxnLst/>
            <a:rect l="l" t="t" r="r" b="b"/>
            <a:pathLst>
              <a:path w="1618615" h="302259">
                <a:moveTo>
                  <a:pt x="0" y="50291"/>
                </a:moveTo>
                <a:lnTo>
                  <a:pt x="3946" y="30700"/>
                </a:lnTo>
                <a:lnTo>
                  <a:pt x="14716" y="14716"/>
                </a:lnTo>
                <a:lnTo>
                  <a:pt x="30700" y="3946"/>
                </a:lnTo>
                <a:lnTo>
                  <a:pt x="50291" y="0"/>
                </a:lnTo>
                <a:lnTo>
                  <a:pt x="1568195" y="0"/>
                </a:lnTo>
                <a:lnTo>
                  <a:pt x="1587787" y="3946"/>
                </a:lnTo>
                <a:lnTo>
                  <a:pt x="1603771" y="14716"/>
                </a:lnTo>
                <a:lnTo>
                  <a:pt x="1614541" y="30700"/>
                </a:lnTo>
                <a:lnTo>
                  <a:pt x="1618487" y="50291"/>
                </a:lnTo>
                <a:lnTo>
                  <a:pt x="1618487" y="251460"/>
                </a:lnTo>
                <a:lnTo>
                  <a:pt x="1614541" y="271051"/>
                </a:lnTo>
                <a:lnTo>
                  <a:pt x="1603771" y="287035"/>
                </a:lnTo>
                <a:lnTo>
                  <a:pt x="1587787" y="297805"/>
                </a:lnTo>
                <a:lnTo>
                  <a:pt x="1568195" y="301751"/>
                </a:lnTo>
                <a:lnTo>
                  <a:pt x="50291" y="301751"/>
                </a:lnTo>
                <a:lnTo>
                  <a:pt x="30700" y="297805"/>
                </a:lnTo>
                <a:lnTo>
                  <a:pt x="14716" y="287035"/>
                </a:lnTo>
                <a:lnTo>
                  <a:pt x="3946" y="271051"/>
                </a:lnTo>
                <a:lnTo>
                  <a:pt x="0" y="251460"/>
                </a:lnTo>
                <a:lnTo>
                  <a:pt x="0" y="50291"/>
                </a:lnTo>
                <a:close/>
              </a:path>
            </a:pathLst>
          </a:custGeom>
          <a:ln w="19050">
            <a:solidFill>
              <a:srgbClr val="2F58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5956" y="4308149"/>
            <a:ext cx="743918" cy="122498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36458" y="4675631"/>
            <a:ext cx="825818" cy="133883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68412" y="3828287"/>
            <a:ext cx="825818" cy="133883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51192" y="4675631"/>
            <a:ext cx="825818" cy="133883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89570" y="4251959"/>
            <a:ext cx="741235" cy="118338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90154" y="4885956"/>
            <a:ext cx="823532" cy="133273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88936" y="4495787"/>
            <a:ext cx="647519" cy="104014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06106" y="4791455"/>
            <a:ext cx="825818" cy="133883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15784" y="3953255"/>
            <a:ext cx="825818" cy="133883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73617" y="4367784"/>
            <a:ext cx="768668" cy="1338833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655814" y="4136135"/>
            <a:ext cx="823541" cy="133578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142732" y="4626863"/>
            <a:ext cx="526361" cy="85115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66760" y="3678936"/>
            <a:ext cx="775525" cy="133883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285482" y="5068823"/>
            <a:ext cx="647519" cy="104014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269480" y="4401311"/>
            <a:ext cx="681809" cy="118338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106156" y="4931651"/>
            <a:ext cx="713804" cy="1018806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102602" y="4700015"/>
            <a:ext cx="599513" cy="104623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796278" y="4782311"/>
            <a:ext cx="825818" cy="133578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53428" y="5199887"/>
            <a:ext cx="823541" cy="1335786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485382" y="4349496"/>
            <a:ext cx="825818" cy="1338833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773418" y="5309615"/>
            <a:ext cx="825818" cy="133883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606540" y="4776215"/>
            <a:ext cx="738959" cy="118035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909560" y="5513833"/>
            <a:ext cx="825818" cy="1335786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103620" y="5017007"/>
            <a:ext cx="649796" cy="104014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546086" y="5495545"/>
            <a:ext cx="825818" cy="1335786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030468" y="4477511"/>
            <a:ext cx="825818" cy="133578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997446" y="4922519"/>
            <a:ext cx="825818" cy="1338834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270498" y="4657343"/>
            <a:ext cx="825818" cy="1338834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59702" y="5151119"/>
            <a:ext cx="526361" cy="848118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373617" y="5492500"/>
            <a:ext cx="768668" cy="1338834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324344" y="5754623"/>
            <a:ext cx="647519" cy="104319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884164" y="4922519"/>
            <a:ext cx="684085" cy="1183386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720840" y="5452871"/>
            <a:ext cx="713803" cy="102185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993892" y="5608319"/>
            <a:ext cx="348043" cy="656094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040790" y="2308661"/>
            <a:ext cx="743918" cy="1224987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053577" y="2676144"/>
            <a:ext cx="823541" cy="1338834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359902" y="2243327"/>
            <a:ext cx="782383" cy="1338834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973567" y="2788920"/>
            <a:ext cx="825818" cy="1335785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724393" y="3041904"/>
            <a:ext cx="738959" cy="118338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136891" y="3520439"/>
            <a:ext cx="649805" cy="104013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972299" y="3895344"/>
            <a:ext cx="823532" cy="1338834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197595" y="2401823"/>
            <a:ext cx="825818" cy="1335786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764273" y="3395473"/>
            <a:ext cx="825818" cy="1338833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59851" y="2627363"/>
            <a:ext cx="526361" cy="84811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540495" y="3209544"/>
            <a:ext cx="601799" cy="1043177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386066" y="2816351"/>
            <a:ext cx="684085" cy="1183386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920990" y="2929115"/>
            <a:ext cx="713803" cy="1021854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438643" y="3349739"/>
            <a:ext cx="599513" cy="1046238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151626" y="4477512"/>
            <a:ext cx="407489" cy="778001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554980" y="4861559"/>
            <a:ext cx="812102" cy="11742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146" y="259792"/>
            <a:ext cx="8493709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1F38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763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6821" y="85343"/>
            <a:ext cx="1083564" cy="10668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9457" y="387167"/>
            <a:ext cx="1103035" cy="14736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726681" y="307847"/>
            <a:ext cx="1213961" cy="302260"/>
          </a:xfrm>
          <a:custGeom>
            <a:avLst/>
            <a:gdLst/>
            <a:ahLst/>
            <a:cxnLst/>
            <a:rect l="l" t="t" r="r" b="b"/>
            <a:pathLst>
              <a:path w="1618615" h="302259">
                <a:moveTo>
                  <a:pt x="0" y="50291"/>
                </a:moveTo>
                <a:lnTo>
                  <a:pt x="3946" y="30700"/>
                </a:lnTo>
                <a:lnTo>
                  <a:pt x="14716" y="14716"/>
                </a:lnTo>
                <a:lnTo>
                  <a:pt x="30700" y="3946"/>
                </a:lnTo>
                <a:lnTo>
                  <a:pt x="50291" y="0"/>
                </a:lnTo>
                <a:lnTo>
                  <a:pt x="1568195" y="0"/>
                </a:lnTo>
                <a:lnTo>
                  <a:pt x="1587787" y="3946"/>
                </a:lnTo>
                <a:lnTo>
                  <a:pt x="1603771" y="14716"/>
                </a:lnTo>
                <a:lnTo>
                  <a:pt x="1614541" y="30700"/>
                </a:lnTo>
                <a:lnTo>
                  <a:pt x="1618487" y="50291"/>
                </a:lnTo>
                <a:lnTo>
                  <a:pt x="1618487" y="251460"/>
                </a:lnTo>
                <a:lnTo>
                  <a:pt x="1614541" y="271051"/>
                </a:lnTo>
                <a:lnTo>
                  <a:pt x="1603771" y="287035"/>
                </a:lnTo>
                <a:lnTo>
                  <a:pt x="1587787" y="297805"/>
                </a:lnTo>
                <a:lnTo>
                  <a:pt x="1568195" y="301751"/>
                </a:lnTo>
                <a:lnTo>
                  <a:pt x="50291" y="301751"/>
                </a:lnTo>
                <a:lnTo>
                  <a:pt x="30700" y="297805"/>
                </a:lnTo>
                <a:lnTo>
                  <a:pt x="14716" y="287035"/>
                </a:lnTo>
                <a:lnTo>
                  <a:pt x="3946" y="271051"/>
                </a:lnTo>
                <a:lnTo>
                  <a:pt x="0" y="251460"/>
                </a:lnTo>
                <a:lnTo>
                  <a:pt x="0" y="50291"/>
                </a:lnTo>
                <a:close/>
              </a:path>
            </a:pathLst>
          </a:custGeom>
          <a:ln w="19050">
            <a:solidFill>
              <a:srgbClr val="2F58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5956" y="4308149"/>
            <a:ext cx="743918" cy="122498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36458" y="4675631"/>
            <a:ext cx="825818" cy="133883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68412" y="3828287"/>
            <a:ext cx="825818" cy="133883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51192" y="4675631"/>
            <a:ext cx="825818" cy="133883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89570" y="4251959"/>
            <a:ext cx="741235" cy="118338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90154" y="4885956"/>
            <a:ext cx="823532" cy="133273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88936" y="4495787"/>
            <a:ext cx="647519" cy="104014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06106" y="4791455"/>
            <a:ext cx="825818" cy="133883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15784" y="3953255"/>
            <a:ext cx="825818" cy="133883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73617" y="4367784"/>
            <a:ext cx="768668" cy="1338833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655814" y="4136135"/>
            <a:ext cx="823541" cy="133578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142732" y="4626863"/>
            <a:ext cx="526361" cy="85115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66760" y="3678936"/>
            <a:ext cx="775525" cy="133883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285482" y="5068823"/>
            <a:ext cx="647519" cy="104014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269480" y="4401311"/>
            <a:ext cx="681809" cy="118338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106156" y="4931651"/>
            <a:ext cx="713804" cy="1018806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102602" y="4700015"/>
            <a:ext cx="599513" cy="104623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796278" y="4782311"/>
            <a:ext cx="825818" cy="133578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53428" y="5199887"/>
            <a:ext cx="823541" cy="1335786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485382" y="4349496"/>
            <a:ext cx="825818" cy="1338833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773418" y="5309615"/>
            <a:ext cx="825818" cy="133883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606540" y="4776215"/>
            <a:ext cx="738959" cy="118035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909560" y="5513833"/>
            <a:ext cx="825818" cy="1335786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103620" y="5017007"/>
            <a:ext cx="649796" cy="104014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546086" y="5495545"/>
            <a:ext cx="825818" cy="1335786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030468" y="4477511"/>
            <a:ext cx="825818" cy="133578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997446" y="4922519"/>
            <a:ext cx="825818" cy="1338834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270498" y="4657343"/>
            <a:ext cx="825818" cy="1338834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59702" y="5151119"/>
            <a:ext cx="526361" cy="848118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373617" y="5492500"/>
            <a:ext cx="768668" cy="1338834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324344" y="5754623"/>
            <a:ext cx="647519" cy="104319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884164" y="4922519"/>
            <a:ext cx="684085" cy="1183386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720840" y="5452871"/>
            <a:ext cx="713803" cy="102185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993892" y="5608319"/>
            <a:ext cx="348043" cy="656094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040790" y="2308661"/>
            <a:ext cx="743918" cy="1224987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053577" y="2676144"/>
            <a:ext cx="823541" cy="1338834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359902" y="2243327"/>
            <a:ext cx="782383" cy="1338834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973567" y="2788920"/>
            <a:ext cx="825818" cy="1335785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724393" y="3041904"/>
            <a:ext cx="738959" cy="118338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136891" y="3520439"/>
            <a:ext cx="649805" cy="104013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972299" y="3895344"/>
            <a:ext cx="823532" cy="1338834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197595" y="2401823"/>
            <a:ext cx="825818" cy="1335786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764273" y="3395473"/>
            <a:ext cx="825818" cy="1338833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59851" y="2627363"/>
            <a:ext cx="526361" cy="84811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540495" y="3209544"/>
            <a:ext cx="601799" cy="1043177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386066" y="2816351"/>
            <a:ext cx="684085" cy="1183386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920990" y="2929115"/>
            <a:ext cx="713803" cy="1021854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438643" y="3349739"/>
            <a:ext cx="599513" cy="1046238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151626" y="4477512"/>
            <a:ext cx="407489" cy="778001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554980" y="4861559"/>
            <a:ext cx="812102" cy="11742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18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30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146" y="259792"/>
            <a:ext cx="8493709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1F38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599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146" y="259792"/>
            <a:ext cx="8493709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1F38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1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6821" y="85343"/>
            <a:ext cx="1083564" cy="10668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9457" y="387167"/>
            <a:ext cx="1103035" cy="14736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726681" y="307847"/>
            <a:ext cx="1213961" cy="302260"/>
          </a:xfrm>
          <a:custGeom>
            <a:avLst/>
            <a:gdLst/>
            <a:ahLst/>
            <a:cxnLst/>
            <a:rect l="l" t="t" r="r" b="b"/>
            <a:pathLst>
              <a:path w="1618615" h="302259">
                <a:moveTo>
                  <a:pt x="0" y="50291"/>
                </a:moveTo>
                <a:lnTo>
                  <a:pt x="3946" y="30700"/>
                </a:lnTo>
                <a:lnTo>
                  <a:pt x="14716" y="14716"/>
                </a:lnTo>
                <a:lnTo>
                  <a:pt x="30700" y="3946"/>
                </a:lnTo>
                <a:lnTo>
                  <a:pt x="50291" y="0"/>
                </a:lnTo>
                <a:lnTo>
                  <a:pt x="1568195" y="0"/>
                </a:lnTo>
                <a:lnTo>
                  <a:pt x="1587787" y="3946"/>
                </a:lnTo>
                <a:lnTo>
                  <a:pt x="1603771" y="14716"/>
                </a:lnTo>
                <a:lnTo>
                  <a:pt x="1614541" y="30700"/>
                </a:lnTo>
                <a:lnTo>
                  <a:pt x="1618487" y="50291"/>
                </a:lnTo>
                <a:lnTo>
                  <a:pt x="1618487" y="251460"/>
                </a:lnTo>
                <a:lnTo>
                  <a:pt x="1614541" y="271051"/>
                </a:lnTo>
                <a:lnTo>
                  <a:pt x="1603771" y="287035"/>
                </a:lnTo>
                <a:lnTo>
                  <a:pt x="1587787" y="297805"/>
                </a:lnTo>
                <a:lnTo>
                  <a:pt x="1568195" y="301751"/>
                </a:lnTo>
                <a:lnTo>
                  <a:pt x="50291" y="301751"/>
                </a:lnTo>
                <a:lnTo>
                  <a:pt x="30700" y="297805"/>
                </a:lnTo>
                <a:lnTo>
                  <a:pt x="14716" y="287035"/>
                </a:lnTo>
                <a:lnTo>
                  <a:pt x="3946" y="271051"/>
                </a:lnTo>
                <a:lnTo>
                  <a:pt x="0" y="251460"/>
                </a:lnTo>
                <a:lnTo>
                  <a:pt x="0" y="50291"/>
                </a:lnTo>
                <a:close/>
              </a:path>
            </a:pathLst>
          </a:custGeom>
          <a:ln w="19050">
            <a:solidFill>
              <a:srgbClr val="2F58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5956" y="4308149"/>
            <a:ext cx="743918" cy="122498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36458" y="4675631"/>
            <a:ext cx="825818" cy="133883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68412" y="3828287"/>
            <a:ext cx="825818" cy="133883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51192" y="4675631"/>
            <a:ext cx="825818" cy="133883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89570" y="4251959"/>
            <a:ext cx="741235" cy="118338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90154" y="4885956"/>
            <a:ext cx="823532" cy="133273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88936" y="4495787"/>
            <a:ext cx="647519" cy="104014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06106" y="4791455"/>
            <a:ext cx="825818" cy="133883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15784" y="3953255"/>
            <a:ext cx="825818" cy="133883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73617" y="4367784"/>
            <a:ext cx="768668" cy="1338833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655814" y="4136135"/>
            <a:ext cx="823541" cy="133578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142732" y="4626863"/>
            <a:ext cx="526361" cy="85115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66760" y="3678936"/>
            <a:ext cx="775525" cy="133883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285482" y="5068823"/>
            <a:ext cx="647519" cy="104014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269480" y="4401311"/>
            <a:ext cx="681809" cy="118338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106156" y="4931651"/>
            <a:ext cx="713804" cy="1018806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102602" y="4700015"/>
            <a:ext cx="599513" cy="104623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796278" y="4782311"/>
            <a:ext cx="825818" cy="133578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53428" y="5199887"/>
            <a:ext cx="823541" cy="1335786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485382" y="4349496"/>
            <a:ext cx="825818" cy="1338833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773418" y="5309615"/>
            <a:ext cx="825818" cy="133883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606540" y="4776215"/>
            <a:ext cx="738959" cy="118035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909560" y="5513833"/>
            <a:ext cx="825818" cy="1335786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103620" y="5017007"/>
            <a:ext cx="649796" cy="104014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546086" y="5495545"/>
            <a:ext cx="825818" cy="1335786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030468" y="4477511"/>
            <a:ext cx="825818" cy="133578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997446" y="4922519"/>
            <a:ext cx="825818" cy="1338834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270498" y="4657343"/>
            <a:ext cx="825818" cy="1338834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59702" y="5151119"/>
            <a:ext cx="526361" cy="848118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373617" y="5492500"/>
            <a:ext cx="768668" cy="1338834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324344" y="5754623"/>
            <a:ext cx="647519" cy="104319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884164" y="4922519"/>
            <a:ext cx="684085" cy="1183386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720840" y="5452871"/>
            <a:ext cx="713803" cy="102185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993892" y="5608319"/>
            <a:ext cx="348043" cy="656094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040790" y="2308661"/>
            <a:ext cx="743918" cy="1224987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053577" y="2676144"/>
            <a:ext cx="823541" cy="1338834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359902" y="2243327"/>
            <a:ext cx="782383" cy="1338834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973567" y="2788920"/>
            <a:ext cx="825818" cy="1335785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724393" y="3041904"/>
            <a:ext cx="738959" cy="118338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136891" y="3520439"/>
            <a:ext cx="649805" cy="104013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972299" y="3895344"/>
            <a:ext cx="823532" cy="1338834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197595" y="2401823"/>
            <a:ext cx="825818" cy="1335786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764273" y="3395473"/>
            <a:ext cx="825818" cy="1338833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59851" y="2627363"/>
            <a:ext cx="526361" cy="84811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540495" y="3209544"/>
            <a:ext cx="601799" cy="1043177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386066" y="2816351"/>
            <a:ext cx="684085" cy="1183386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920990" y="2929115"/>
            <a:ext cx="713803" cy="1021854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438643" y="3349739"/>
            <a:ext cx="599513" cy="1046238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151626" y="4477512"/>
            <a:ext cx="407489" cy="778001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554980" y="4861559"/>
            <a:ext cx="812102" cy="11742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146" y="259792"/>
            <a:ext cx="8493709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1F38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042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6821" y="85343"/>
            <a:ext cx="1083564" cy="10668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9457" y="387167"/>
            <a:ext cx="1103035" cy="14736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726681" y="307847"/>
            <a:ext cx="1213961" cy="302260"/>
          </a:xfrm>
          <a:custGeom>
            <a:avLst/>
            <a:gdLst/>
            <a:ahLst/>
            <a:cxnLst/>
            <a:rect l="l" t="t" r="r" b="b"/>
            <a:pathLst>
              <a:path w="1618615" h="302259">
                <a:moveTo>
                  <a:pt x="0" y="50291"/>
                </a:moveTo>
                <a:lnTo>
                  <a:pt x="3946" y="30700"/>
                </a:lnTo>
                <a:lnTo>
                  <a:pt x="14716" y="14716"/>
                </a:lnTo>
                <a:lnTo>
                  <a:pt x="30700" y="3946"/>
                </a:lnTo>
                <a:lnTo>
                  <a:pt x="50291" y="0"/>
                </a:lnTo>
                <a:lnTo>
                  <a:pt x="1568195" y="0"/>
                </a:lnTo>
                <a:lnTo>
                  <a:pt x="1587787" y="3946"/>
                </a:lnTo>
                <a:lnTo>
                  <a:pt x="1603771" y="14716"/>
                </a:lnTo>
                <a:lnTo>
                  <a:pt x="1614541" y="30700"/>
                </a:lnTo>
                <a:lnTo>
                  <a:pt x="1618487" y="50291"/>
                </a:lnTo>
                <a:lnTo>
                  <a:pt x="1618487" y="251460"/>
                </a:lnTo>
                <a:lnTo>
                  <a:pt x="1614541" y="271051"/>
                </a:lnTo>
                <a:lnTo>
                  <a:pt x="1603771" y="287035"/>
                </a:lnTo>
                <a:lnTo>
                  <a:pt x="1587787" y="297805"/>
                </a:lnTo>
                <a:lnTo>
                  <a:pt x="1568195" y="301751"/>
                </a:lnTo>
                <a:lnTo>
                  <a:pt x="50291" y="301751"/>
                </a:lnTo>
                <a:lnTo>
                  <a:pt x="30700" y="297805"/>
                </a:lnTo>
                <a:lnTo>
                  <a:pt x="14716" y="287035"/>
                </a:lnTo>
                <a:lnTo>
                  <a:pt x="3946" y="271051"/>
                </a:lnTo>
                <a:lnTo>
                  <a:pt x="0" y="251460"/>
                </a:lnTo>
                <a:lnTo>
                  <a:pt x="0" y="50291"/>
                </a:lnTo>
                <a:close/>
              </a:path>
            </a:pathLst>
          </a:custGeom>
          <a:ln w="19050">
            <a:solidFill>
              <a:srgbClr val="2F58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25956" y="4308149"/>
            <a:ext cx="743918" cy="122498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36458" y="4675631"/>
            <a:ext cx="825818" cy="133883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68412" y="3828287"/>
            <a:ext cx="825818" cy="133883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51192" y="4675631"/>
            <a:ext cx="825818" cy="133883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89570" y="4251959"/>
            <a:ext cx="741235" cy="118338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90154" y="4885956"/>
            <a:ext cx="823532" cy="133273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88936" y="4495787"/>
            <a:ext cx="647519" cy="1040142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706106" y="4791455"/>
            <a:ext cx="825818" cy="133883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15784" y="3953255"/>
            <a:ext cx="825818" cy="133883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73617" y="4367784"/>
            <a:ext cx="768668" cy="1338833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655814" y="4136135"/>
            <a:ext cx="823541" cy="133578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142732" y="4626863"/>
            <a:ext cx="526361" cy="85115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66760" y="3678936"/>
            <a:ext cx="775525" cy="133883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285482" y="5068823"/>
            <a:ext cx="647519" cy="104014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269480" y="4401311"/>
            <a:ext cx="681809" cy="1183386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106156" y="4931651"/>
            <a:ext cx="713804" cy="1018806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102602" y="4700015"/>
            <a:ext cx="599513" cy="104623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796278" y="4782311"/>
            <a:ext cx="825818" cy="133578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53428" y="5199887"/>
            <a:ext cx="823541" cy="1335786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485382" y="4349496"/>
            <a:ext cx="825818" cy="1338833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773418" y="5309615"/>
            <a:ext cx="825818" cy="133883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606540" y="4776215"/>
            <a:ext cx="738959" cy="1180350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909560" y="5513833"/>
            <a:ext cx="825818" cy="1335786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103620" y="5017007"/>
            <a:ext cx="649796" cy="104014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546086" y="5495545"/>
            <a:ext cx="825818" cy="1335786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030468" y="4477511"/>
            <a:ext cx="825818" cy="133578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997446" y="4922519"/>
            <a:ext cx="825818" cy="1338834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270498" y="4657343"/>
            <a:ext cx="825818" cy="1338834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59702" y="5151119"/>
            <a:ext cx="526361" cy="848118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373617" y="5492500"/>
            <a:ext cx="768668" cy="1338834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324344" y="5754623"/>
            <a:ext cx="647519" cy="1043190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884164" y="4922519"/>
            <a:ext cx="684085" cy="1183386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720840" y="5452871"/>
            <a:ext cx="713803" cy="102185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993892" y="5608319"/>
            <a:ext cx="348043" cy="656094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040790" y="2308661"/>
            <a:ext cx="743918" cy="1224987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053577" y="2676144"/>
            <a:ext cx="823541" cy="1338834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359902" y="2243327"/>
            <a:ext cx="782383" cy="1338834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973567" y="2788920"/>
            <a:ext cx="825818" cy="1335785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724393" y="3041904"/>
            <a:ext cx="738959" cy="118338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136891" y="3520439"/>
            <a:ext cx="649805" cy="104013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972299" y="3895344"/>
            <a:ext cx="823532" cy="1338834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197595" y="2401823"/>
            <a:ext cx="825818" cy="1335786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764273" y="3395473"/>
            <a:ext cx="825818" cy="1338833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959851" y="2627363"/>
            <a:ext cx="526361" cy="84811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540495" y="3209544"/>
            <a:ext cx="601799" cy="1043177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386066" y="2816351"/>
            <a:ext cx="684085" cy="1183386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920990" y="2929115"/>
            <a:ext cx="713803" cy="1021854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7438643" y="3349739"/>
            <a:ext cx="599513" cy="1046238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151626" y="4477512"/>
            <a:ext cx="407489" cy="778001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554980" y="4861559"/>
            <a:ext cx="812102" cy="11742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883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9324" y="634477"/>
            <a:ext cx="4620895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383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 u="heavy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03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0730-802B-4B33-8684-74FD8D986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CC5E-BF76-4520-B395-E7437942F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56493" y="0"/>
            <a:ext cx="5287645" cy="6858000"/>
          </a:xfrm>
          <a:custGeom>
            <a:avLst/>
            <a:gdLst/>
            <a:ahLst/>
            <a:cxnLst/>
            <a:rect l="l" t="t" r="r" b="b"/>
            <a:pathLst>
              <a:path w="5287645" h="5143500">
                <a:moveTo>
                  <a:pt x="0" y="5143489"/>
                </a:moveTo>
                <a:lnTo>
                  <a:pt x="5287489" y="5143489"/>
                </a:lnTo>
                <a:lnTo>
                  <a:pt x="5287489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2F5DA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56492" cy="68579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 u="heavy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2681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 u="heavy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8385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56493" y="0"/>
            <a:ext cx="5287645" cy="6858000"/>
          </a:xfrm>
          <a:custGeom>
            <a:avLst/>
            <a:gdLst/>
            <a:ahLst/>
            <a:cxnLst/>
            <a:rect l="l" t="t" r="r" b="b"/>
            <a:pathLst>
              <a:path w="5287645" h="5143500">
                <a:moveTo>
                  <a:pt x="0" y="5143489"/>
                </a:moveTo>
                <a:lnTo>
                  <a:pt x="5287489" y="5143489"/>
                </a:lnTo>
                <a:lnTo>
                  <a:pt x="5287489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2F5DA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56492" cy="68579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43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9324" y="634477"/>
            <a:ext cx="4620895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7382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 u="heavy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9305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56493" y="0"/>
            <a:ext cx="5287645" cy="6858000"/>
          </a:xfrm>
          <a:custGeom>
            <a:avLst/>
            <a:gdLst/>
            <a:ahLst/>
            <a:cxnLst/>
            <a:rect l="l" t="t" r="r" b="b"/>
            <a:pathLst>
              <a:path w="5287645" h="5143500">
                <a:moveTo>
                  <a:pt x="0" y="5143489"/>
                </a:moveTo>
                <a:lnTo>
                  <a:pt x="5287489" y="5143489"/>
                </a:lnTo>
                <a:lnTo>
                  <a:pt x="5287489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2F5DA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56492" cy="68579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 u="heavy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0302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 u="heavy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0838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56493" y="0"/>
            <a:ext cx="5287645" cy="6858000"/>
          </a:xfrm>
          <a:custGeom>
            <a:avLst/>
            <a:gdLst/>
            <a:ahLst/>
            <a:cxnLst/>
            <a:rect l="l" t="t" r="r" b="b"/>
            <a:pathLst>
              <a:path w="5287645" h="5143500">
                <a:moveTo>
                  <a:pt x="0" y="5143489"/>
                </a:moveTo>
                <a:lnTo>
                  <a:pt x="5287489" y="5143489"/>
                </a:lnTo>
                <a:lnTo>
                  <a:pt x="5287489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2F5DA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56492" cy="68579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6083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9324" y="634477"/>
            <a:ext cx="4620895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232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 u="heavy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54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0730-802B-4B33-8684-74FD8D986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CC5E-BF76-4520-B395-E7437942F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56493" y="0"/>
            <a:ext cx="5287645" cy="6858000"/>
          </a:xfrm>
          <a:custGeom>
            <a:avLst/>
            <a:gdLst/>
            <a:ahLst/>
            <a:cxnLst/>
            <a:rect l="l" t="t" r="r" b="b"/>
            <a:pathLst>
              <a:path w="5287645" h="5143500">
                <a:moveTo>
                  <a:pt x="0" y="5143489"/>
                </a:moveTo>
                <a:lnTo>
                  <a:pt x="5287489" y="5143489"/>
                </a:lnTo>
                <a:lnTo>
                  <a:pt x="5287489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2F5DA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56492" cy="68579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 u="heavy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3489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 u="heavy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4059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56493" y="0"/>
            <a:ext cx="5287645" cy="6858000"/>
          </a:xfrm>
          <a:custGeom>
            <a:avLst/>
            <a:gdLst/>
            <a:ahLst/>
            <a:cxnLst/>
            <a:rect l="l" t="t" r="r" b="b"/>
            <a:pathLst>
              <a:path w="5287645" h="5143500">
                <a:moveTo>
                  <a:pt x="0" y="5143489"/>
                </a:moveTo>
                <a:lnTo>
                  <a:pt x="5287489" y="5143489"/>
                </a:lnTo>
                <a:lnTo>
                  <a:pt x="5287489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2F5DA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856492" cy="68579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92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0730-802B-4B33-8684-74FD8D986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CC5E-BF76-4520-B395-E7437942F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0730-802B-4B33-8684-74FD8D9862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CC5E-BF76-4520-B395-E7437942FE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5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5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5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5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8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9980" y="827500"/>
            <a:ext cx="47440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 u="heavy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4324" y="1887313"/>
            <a:ext cx="79609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5231" y="6515935"/>
            <a:ext cx="25527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74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529" y="290513"/>
            <a:ext cx="848915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contourClr>
                <a:schemeClr val="accent5">
                  <a:lumMod val="5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                                                   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15529" y="1768476"/>
            <a:ext cx="8489156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DBDBACEF-04E9-4D93-BCA7-2E077373FF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7A7B751-232C-446E-A2FA-E372E44399DF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4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36" r:id="rId12"/>
    <p:sldLayoutId id="2147483738" r:id="rId13"/>
  </p:sldLayoutIdLst>
  <p:transition>
    <p:fad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rgbClr val="203864"/>
          </a:solidFill>
          <a:latin typeface="Georgia" panose="02040502050405020303" pitchFamily="18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203864"/>
          </a:solidFill>
          <a:latin typeface="Georgia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203864"/>
          </a:solidFill>
          <a:latin typeface="Georgia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203864"/>
          </a:solidFill>
          <a:latin typeface="Georgia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203864"/>
          </a:solidFill>
          <a:latin typeface="Georgia" pitchFamily="18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203864"/>
          </a:solidFill>
          <a:latin typeface="Georgia" pitchFamily="18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203864"/>
          </a:solidFill>
          <a:latin typeface="Georgia" pitchFamily="18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203864"/>
          </a:solidFill>
          <a:latin typeface="Georgia" pitchFamily="18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203864"/>
          </a:solidFill>
          <a:latin typeface="Georgia" pitchFamily="18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529" y="290513"/>
            <a:ext cx="848915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contourClr>
                <a:schemeClr val="accent5">
                  <a:lumMod val="5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r>
              <a:rPr lang="en-US" dirty="0" smtClean="0"/>
              <a:t>                                                    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15529" y="1768476"/>
            <a:ext cx="8489156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DBDBACEF-04E9-4D93-BCA7-2E077373FF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27.03.2024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7A7B751-232C-446E-A2FA-E372E44399DF}" type="slidenum">
              <a:rPr lang="ru-RU" altLang="ru-RU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0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87" r:id="rId12"/>
  </p:sldLayoutIdLst>
  <p:transition>
    <p:fad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rgbClr val="203864"/>
          </a:solidFill>
          <a:latin typeface="Georgia" panose="02040502050405020303" pitchFamily="18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203864"/>
          </a:solidFill>
          <a:latin typeface="Georgia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203864"/>
          </a:solidFill>
          <a:latin typeface="Georgia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203864"/>
          </a:solidFill>
          <a:latin typeface="Georgia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203864"/>
          </a:solidFill>
          <a:latin typeface="Georgia" pitchFamily="18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203864"/>
          </a:solidFill>
          <a:latin typeface="Georgia" pitchFamily="18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203864"/>
          </a:solidFill>
          <a:latin typeface="Georgia" pitchFamily="18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203864"/>
          </a:solidFill>
          <a:latin typeface="Georgia" pitchFamily="18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203864"/>
          </a:solidFill>
          <a:latin typeface="Georgia" pitchFamily="18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762"/>
            <a:ext cx="793909" cy="5212715"/>
          </a:xfrm>
          <a:custGeom>
            <a:avLst/>
            <a:gdLst/>
            <a:ahLst/>
            <a:cxnLst/>
            <a:rect l="l" t="t" r="r" b="b"/>
            <a:pathLst>
              <a:path w="1058545" h="5212715">
                <a:moveTo>
                  <a:pt x="0" y="5212477"/>
                </a:moveTo>
                <a:lnTo>
                  <a:pt x="1058418" y="3979164"/>
                </a:lnTo>
                <a:lnTo>
                  <a:pt x="1058418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761"/>
            <a:ext cx="526733" cy="4546600"/>
          </a:xfrm>
          <a:custGeom>
            <a:avLst/>
            <a:gdLst/>
            <a:ahLst/>
            <a:cxnLst/>
            <a:rect l="l" t="t" r="r" b="b"/>
            <a:pathLst>
              <a:path w="702310" h="4546600">
                <a:moveTo>
                  <a:pt x="0" y="4546059"/>
                </a:moveTo>
                <a:lnTo>
                  <a:pt x="701802" y="3731895"/>
                </a:lnTo>
                <a:lnTo>
                  <a:pt x="699757" y="0"/>
                </a:lnTo>
              </a:path>
            </a:pathLst>
          </a:custGeom>
          <a:ln w="38099">
            <a:solidFill>
              <a:srgbClr val="003CB8"/>
            </a:solidFill>
          </a:ln>
        </p:spPr>
        <p:txBody>
          <a:bodyPr wrap="square" lIns="0" tIns="0" rIns="0" bIns="0" rtlCol="0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308134" cy="3958590"/>
          </a:xfrm>
          <a:custGeom>
            <a:avLst/>
            <a:gdLst/>
            <a:ahLst/>
            <a:cxnLst/>
            <a:rect l="l" t="t" r="r" b="b"/>
            <a:pathLst>
              <a:path w="410845" h="3958590">
                <a:moveTo>
                  <a:pt x="0" y="3958319"/>
                </a:moveTo>
                <a:lnTo>
                  <a:pt x="410718" y="3485769"/>
                </a:lnTo>
                <a:lnTo>
                  <a:pt x="410698" y="3435217"/>
                </a:lnTo>
                <a:lnTo>
                  <a:pt x="410678" y="3384665"/>
                </a:lnTo>
                <a:lnTo>
                  <a:pt x="410658" y="3334114"/>
                </a:lnTo>
                <a:lnTo>
                  <a:pt x="410638" y="3283562"/>
                </a:lnTo>
                <a:lnTo>
                  <a:pt x="410618" y="3233011"/>
                </a:lnTo>
                <a:lnTo>
                  <a:pt x="410598" y="3182459"/>
                </a:lnTo>
                <a:lnTo>
                  <a:pt x="410578" y="3131908"/>
                </a:lnTo>
                <a:lnTo>
                  <a:pt x="410558" y="3081356"/>
                </a:lnTo>
                <a:lnTo>
                  <a:pt x="410538" y="3030805"/>
                </a:lnTo>
                <a:lnTo>
                  <a:pt x="410518" y="2980253"/>
                </a:lnTo>
                <a:lnTo>
                  <a:pt x="410498" y="2929702"/>
                </a:lnTo>
                <a:lnTo>
                  <a:pt x="410478" y="2879150"/>
                </a:lnTo>
                <a:lnTo>
                  <a:pt x="410458" y="2828599"/>
                </a:lnTo>
                <a:lnTo>
                  <a:pt x="410438" y="2778047"/>
                </a:lnTo>
                <a:lnTo>
                  <a:pt x="410418" y="2727496"/>
                </a:lnTo>
                <a:lnTo>
                  <a:pt x="410398" y="2676944"/>
                </a:lnTo>
                <a:lnTo>
                  <a:pt x="410378" y="2626393"/>
                </a:lnTo>
                <a:lnTo>
                  <a:pt x="410358" y="2575841"/>
                </a:lnTo>
                <a:lnTo>
                  <a:pt x="410337" y="2525290"/>
                </a:lnTo>
                <a:lnTo>
                  <a:pt x="410317" y="2474738"/>
                </a:lnTo>
                <a:lnTo>
                  <a:pt x="410297" y="2424187"/>
                </a:lnTo>
                <a:lnTo>
                  <a:pt x="410277" y="2373635"/>
                </a:lnTo>
                <a:lnTo>
                  <a:pt x="410257" y="2323083"/>
                </a:lnTo>
                <a:lnTo>
                  <a:pt x="410237" y="2272532"/>
                </a:lnTo>
                <a:lnTo>
                  <a:pt x="410217" y="2221980"/>
                </a:lnTo>
                <a:lnTo>
                  <a:pt x="410197" y="2171429"/>
                </a:lnTo>
                <a:lnTo>
                  <a:pt x="410176" y="2120877"/>
                </a:lnTo>
                <a:lnTo>
                  <a:pt x="410156" y="2070326"/>
                </a:lnTo>
                <a:lnTo>
                  <a:pt x="410136" y="2019774"/>
                </a:lnTo>
                <a:lnTo>
                  <a:pt x="410116" y="1969223"/>
                </a:lnTo>
                <a:lnTo>
                  <a:pt x="410096" y="1918671"/>
                </a:lnTo>
                <a:lnTo>
                  <a:pt x="410076" y="1868120"/>
                </a:lnTo>
                <a:lnTo>
                  <a:pt x="410056" y="1817568"/>
                </a:lnTo>
                <a:lnTo>
                  <a:pt x="410035" y="1767017"/>
                </a:lnTo>
                <a:lnTo>
                  <a:pt x="410015" y="1716465"/>
                </a:lnTo>
                <a:lnTo>
                  <a:pt x="409995" y="1665914"/>
                </a:lnTo>
                <a:lnTo>
                  <a:pt x="409975" y="1615362"/>
                </a:lnTo>
                <a:lnTo>
                  <a:pt x="409955" y="1564811"/>
                </a:lnTo>
                <a:lnTo>
                  <a:pt x="409935" y="1514259"/>
                </a:lnTo>
                <a:lnTo>
                  <a:pt x="409915" y="1463708"/>
                </a:lnTo>
                <a:lnTo>
                  <a:pt x="409894" y="1413156"/>
                </a:lnTo>
                <a:lnTo>
                  <a:pt x="409874" y="1362605"/>
                </a:lnTo>
                <a:lnTo>
                  <a:pt x="409854" y="1312053"/>
                </a:lnTo>
                <a:lnTo>
                  <a:pt x="409834" y="1261502"/>
                </a:lnTo>
                <a:lnTo>
                  <a:pt x="409814" y="1210950"/>
                </a:lnTo>
                <a:lnTo>
                  <a:pt x="409794" y="1160398"/>
                </a:lnTo>
                <a:lnTo>
                  <a:pt x="409774" y="1109847"/>
                </a:lnTo>
                <a:lnTo>
                  <a:pt x="409753" y="1059295"/>
                </a:lnTo>
                <a:lnTo>
                  <a:pt x="409733" y="1008744"/>
                </a:lnTo>
                <a:lnTo>
                  <a:pt x="409713" y="958192"/>
                </a:lnTo>
                <a:lnTo>
                  <a:pt x="409693" y="907641"/>
                </a:lnTo>
                <a:lnTo>
                  <a:pt x="409673" y="857089"/>
                </a:lnTo>
                <a:lnTo>
                  <a:pt x="409653" y="806538"/>
                </a:lnTo>
                <a:lnTo>
                  <a:pt x="409633" y="755986"/>
                </a:lnTo>
                <a:lnTo>
                  <a:pt x="409613" y="705435"/>
                </a:lnTo>
                <a:lnTo>
                  <a:pt x="409593" y="654883"/>
                </a:lnTo>
                <a:lnTo>
                  <a:pt x="409573" y="604332"/>
                </a:lnTo>
                <a:lnTo>
                  <a:pt x="409553" y="553780"/>
                </a:lnTo>
                <a:lnTo>
                  <a:pt x="409533" y="503229"/>
                </a:lnTo>
                <a:lnTo>
                  <a:pt x="409513" y="452677"/>
                </a:lnTo>
                <a:lnTo>
                  <a:pt x="409493" y="402126"/>
                </a:lnTo>
                <a:lnTo>
                  <a:pt x="409473" y="351574"/>
                </a:lnTo>
                <a:lnTo>
                  <a:pt x="409453" y="301023"/>
                </a:lnTo>
                <a:lnTo>
                  <a:pt x="409433" y="250471"/>
                </a:lnTo>
                <a:lnTo>
                  <a:pt x="409413" y="199920"/>
                </a:lnTo>
                <a:lnTo>
                  <a:pt x="409393" y="149368"/>
                </a:lnTo>
                <a:lnTo>
                  <a:pt x="409373" y="98817"/>
                </a:lnTo>
                <a:lnTo>
                  <a:pt x="409353" y="48265"/>
                </a:lnTo>
                <a:lnTo>
                  <a:pt x="409334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87283" y="182879"/>
            <a:ext cx="1058418" cy="104241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015" y="6501381"/>
            <a:ext cx="1176147" cy="2895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0309" y="101957"/>
            <a:ext cx="726338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1933" y="2798826"/>
            <a:ext cx="71601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6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762"/>
            <a:ext cx="793909" cy="5212715"/>
          </a:xfrm>
          <a:custGeom>
            <a:avLst/>
            <a:gdLst/>
            <a:ahLst/>
            <a:cxnLst/>
            <a:rect l="l" t="t" r="r" b="b"/>
            <a:pathLst>
              <a:path w="1058545" h="5212715">
                <a:moveTo>
                  <a:pt x="0" y="5212477"/>
                </a:moveTo>
                <a:lnTo>
                  <a:pt x="1058418" y="3979164"/>
                </a:lnTo>
                <a:lnTo>
                  <a:pt x="1058418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761"/>
            <a:ext cx="526733" cy="4546600"/>
          </a:xfrm>
          <a:custGeom>
            <a:avLst/>
            <a:gdLst/>
            <a:ahLst/>
            <a:cxnLst/>
            <a:rect l="l" t="t" r="r" b="b"/>
            <a:pathLst>
              <a:path w="702310" h="4546600">
                <a:moveTo>
                  <a:pt x="0" y="4546059"/>
                </a:moveTo>
                <a:lnTo>
                  <a:pt x="701802" y="3731895"/>
                </a:lnTo>
                <a:lnTo>
                  <a:pt x="699757" y="0"/>
                </a:lnTo>
              </a:path>
            </a:pathLst>
          </a:custGeom>
          <a:ln w="38099">
            <a:solidFill>
              <a:srgbClr val="003CB8"/>
            </a:solidFill>
          </a:ln>
        </p:spPr>
        <p:txBody>
          <a:bodyPr wrap="square" lIns="0" tIns="0" rIns="0" bIns="0" rtlCol="0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308134" cy="3958590"/>
          </a:xfrm>
          <a:custGeom>
            <a:avLst/>
            <a:gdLst/>
            <a:ahLst/>
            <a:cxnLst/>
            <a:rect l="l" t="t" r="r" b="b"/>
            <a:pathLst>
              <a:path w="410845" h="3958590">
                <a:moveTo>
                  <a:pt x="0" y="3958319"/>
                </a:moveTo>
                <a:lnTo>
                  <a:pt x="410718" y="3485769"/>
                </a:lnTo>
                <a:lnTo>
                  <a:pt x="410698" y="3435217"/>
                </a:lnTo>
                <a:lnTo>
                  <a:pt x="410678" y="3384665"/>
                </a:lnTo>
                <a:lnTo>
                  <a:pt x="410658" y="3334114"/>
                </a:lnTo>
                <a:lnTo>
                  <a:pt x="410638" y="3283562"/>
                </a:lnTo>
                <a:lnTo>
                  <a:pt x="410618" y="3233011"/>
                </a:lnTo>
                <a:lnTo>
                  <a:pt x="410598" y="3182459"/>
                </a:lnTo>
                <a:lnTo>
                  <a:pt x="410578" y="3131908"/>
                </a:lnTo>
                <a:lnTo>
                  <a:pt x="410558" y="3081356"/>
                </a:lnTo>
                <a:lnTo>
                  <a:pt x="410538" y="3030805"/>
                </a:lnTo>
                <a:lnTo>
                  <a:pt x="410518" y="2980253"/>
                </a:lnTo>
                <a:lnTo>
                  <a:pt x="410498" y="2929702"/>
                </a:lnTo>
                <a:lnTo>
                  <a:pt x="410478" y="2879150"/>
                </a:lnTo>
                <a:lnTo>
                  <a:pt x="410458" y="2828599"/>
                </a:lnTo>
                <a:lnTo>
                  <a:pt x="410438" y="2778047"/>
                </a:lnTo>
                <a:lnTo>
                  <a:pt x="410418" y="2727496"/>
                </a:lnTo>
                <a:lnTo>
                  <a:pt x="410398" y="2676944"/>
                </a:lnTo>
                <a:lnTo>
                  <a:pt x="410378" y="2626393"/>
                </a:lnTo>
                <a:lnTo>
                  <a:pt x="410358" y="2575841"/>
                </a:lnTo>
                <a:lnTo>
                  <a:pt x="410337" y="2525290"/>
                </a:lnTo>
                <a:lnTo>
                  <a:pt x="410317" y="2474738"/>
                </a:lnTo>
                <a:lnTo>
                  <a:pt x="410297" y="2424187"/>
                </a:lnTo>
                <a:lnTo>
                  <a:pt x="410277" y="2373635"/>
                </a:lnTo>
                <a:lnTo>
                  <a:pt x="410257" y="2323083"/>
                </a:lnTo>
                <a:lnTo>
                  <a:pt x="410237" y="2272532"/>
                </a:lnTo>
                <a:lnTo>
                  <a:pt x="410217" y="2221980"/>
                </a:lnTo>
                <a:lnTo>
                  <a:pt x="410197" y="2171429"/>
                </a:lnTo>
                <a:lnTo>
                  <a:pt x="410176" y="2120877"/>
                </a:lnTo>
                <a:lnTo>
                  <a:pt x="410156" y="2070326"/>
                </a:lnTo>
                <a:lnTo>
                  <a:pt x="410136" y="2019774"/>
                </a:lnTo>
                <a:lnTo>
                  <a:pt x="410116" y="1969223"/>
                </a:lnTo>
                <a:lnTo>
                  <a:pt x="410096" y="1918671"/>
                </a:lnTo>
                <a:lnTo>
                  <a:pt x="410076" y="1868120"/>
                </a:lnTo>
                <a:lnTo>
                  <a:pt x="410056" y="1817568"/>
                </a:lnTo>
                <a:lnTo>
                  <a:pt x="410035" y="1767017"/>
                </a:lnTo>
                <a:lnTo>
                  <a:pt x="410015" y="1716465"/>
                </a:lnTo>
                <a:lnTo>
                  <a:pt x="409995" y="1665914"/>
                </a:lnTo>
                <a:lnTo>
                  <a:pt x="409975" y="1615362"/>
                </a:lnTo>
                <a:lnTo>
                  <a:pt x="409955" y="1564811"/>
                </a:lnTo>
                <a:lnTo>
                  <a:pt x="409935" y="1514259"/>
                </a:lnTo>
                <a:lnTo>
                  <a:pt x="409915" y="1463708"/>
                </a:lnTo>
                <a:lnTo>
                  <a:pt x="409894" y="1413156"/>
                </a:lnTo>
                <a:lnTo>
                  <a:pt x="409874" y="1362605"/>
                </a:lnTo>
                <a:lnTo>
                  <a:pt x="409854" y="1312053"/>
                </a:lnTo>
                <a:lnTo>
                  <a:pt x="409834" y="1261502"/>
                </a:lnTo>
                <a:lnTo>
                  <a:pt x="409814" y="1210950"/>
                </a:lnTo>
                <a:lnTo>
                  <a:pt x="409794" y="1160398"/>
                </a:lnTo>
                <a:lnTo>
                  <a:pt x="409774" y="1109847"/>
                </a:lnTo>
                <a:lnTo>
                  <a:pt x="409753" y="1059295"/>
                </a:lnTo>
                <a:lnTo>
                  <a:pt x="409733" y="1008744"/>
                </a:lnTo>
                <a:lnTo>
                  <a:pt x="409713" y="958192"/>
                </a:lnTo>
                <a:lnTo>
                  <a:pt x="409693" y="907641"/>
                </a:lnTo>
                <a:lnTo>
                  <a:pt x="409673" y="857089"/>
                </a:lnTo>
                <a:lnTo>
                  <a:pt x="409653" y="806538"/>
                </a:lnTo>
                <a:lnTo>
                  <a:pt x="409633" y="755986"/>
                </a:lnTo>
                <a:lnTo>
                  <a:pt x="409613" y="705435"/>
                </a:lnTo>
                <a:lnTo>
                  <a:pt x="409593" y="654883"/>
                </a:lnTo>
                <a:lnTo>
                  <a:pt x="409573" y="604332"/>
                </a:lnTo>
                <a:lnTo>
                  <a:pt x="409553" y="553780"/>
                </a:lnTo>
                <a:lnTo>
                  <a:pt x="409533" y="503229"/>
                </a:lnTo>
                <a:lnTo>
                  <a:pt x="409513" y="452677"/>
                </a:lnTo>
                <a:lnTo>
                  <a:pt x="409493" y="402126"/>
                </a:lnTo>
                <a:lnTo>
                  <a:pt x="409473" y="351574"/>
                </a:lnTo>
                <a:lnTo>
                  <a:pt x="409453" y="301023"/>
                </a:lnTo>
                <a:lnTo>
                  <a:pt x="409433" y="250471"/>
                </a:lnTo>
                <a:lnTo>
                  <a:pt x="409413" y="199920"/>
                </a:lnTo>
                <a:lnTo>
                  <a:pt x="409393" y="149368"/>
                </a:lnTo>
                <a:lnTo>
                  <a:pt x="409373" y="98817"/>
                </a:lnTo>
                <a:lnTo>
                  <a:pt x="409353" y="48265"/>
                </a:lnTo>
                <a:lnTo>
                  <a:pt x="409334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87283" y="182879"/>
            <a:ext cx="1058418" cy="104241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015" y="6501381"/>
            <a:ext cx="1176147" cy="2895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0309" y="101957"/>
            <a:ext cx="726338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1933" y="2798826"/>
            <a:ext cx="716013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kern="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7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76821" y="85343"/>
            <a:ext cx="1083564" cy="10668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26680" y="316992"/>
            <a:ext cx="1213866" cy="30175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726681" y="307847"/>
            <a:ext cx="1213961" cy="302260"/>
          </a:xfrm>
          <a:custGeom>
            <a:avLst/>
            <a:gdLst/>
            <a:ahLst/>
            <a:cxnLst/>
            <a:rect l="l" t="t" r="r" b="b"/>
            <a:pathLst>
              <a:path w="1618615" h="302259">
                <a:moveTo>
                  <a:pt x="0" y="50291"/>
                </a:moveTo>
                <a:lnTo>
                  <a:pt x="3946" y="30700"/>
                </a:lnTo>
                <a:lnTo>
                  <a:pt x="14716" y="14716"/>
                </a:lnTo>
                <a:lnTo>
                  <a:pt x="30700" y="3946"/>
                </a:lnTo>
                <a:lnTo>
                  <a:pt x="50291" y="0"/>
                </a:lnTo>
                <a:lnTo>
                  <a:pt x="1568195" y="0"/>
                </a:lnTo>
                <a:lnTo>
                  <a:pt x="1587787" y="3946"/>
                </a:lnTo>
                <a:lnTo>
                  <a:pt x="1603771" y="14716"/>
                </a:lnTo>
                <a:lnTo>
                  <a:pt x="1614541" y="30700"/>
                </a:lnTo>
                <a:lnTo>
                  <a:pt x="1618487" y="50291"/>
                </a:lnTo>
                <a:lnTo>
                  <a:pt x="1618487" y="251460"/>
                </a:lnTo>
                <a:lnTo>
                  <a:pt x="1614541" y="271051"/>
                </a:lnTo>
                <a:lnTo>
                  <a:pt x="1603771" y="287035"/>
                </a:lnTo>
                <a:lnTo>
                  <a:pt x="1587787" y="297805"/>
                </a:lnTo>
                <a:lnTo>
                  <a:pt x="1568195" y="301751"/>
                </a:lnTo>
                <a:lnTo>
                  <a:pt x="50291" y="301751"/>
                </a:lnTo>
                <a:lnTo>
                  <a:pt x="30700" y="297805"/>
                </a:lnTo>
                <a:lnTo>
                  <a:pt x="14716" y="287035"/>
                </a:lnTo>
                <a:lnTo>
                  <a:pt x="3946" y="271051"/>
                </a:lnTo>
                <a:lnTo>
                  <a:pt x="0" y="251460"/>
                </a:lnTo>
                <a:lnTo>
                  <a:pt x="0" y="50291"/>
                </a:lnTo>
                <a:close/>
              </a:path>
            </a:pathLst>
          </a:custGeom>
          <a:ln w="19050">
            <a:solidFill>
              <a:srgbClr val="2F58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146" y="259792"/>
            <a:ext cx="849370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F38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105" y="1300607"/>
            <a:ext cx="699658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6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76821" y="85343"/>
            <a:ext cx="1083564" cy="10668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26680" y="316992"/>
            <a:ext cx="1213866" cy="30175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726681" y="307847"/>
            <a:ext cx="1213961" cy="302260"/>
          </a:xfrm>
          <a:custGeom>
            <a:avLst/>
            <a:gdLst/>
            <a:ahLst/>
            <a:cxnLst/>
            <a:rect l="l" t="t" r="r" b="b"/>
            <a:pathLst>
              <a:path w="1618615" h="302259">
                <a:moveTo>
                  <a:pt x="0" y="50291"/>
                </a:moveTo>
                <a:lnTo>
                  <a:pt x="3946" y="30700"/>
                </a:lnTo>
                <a:lnTo>
                  <a:pt x="14716" y="14716"/>
                </a:lnTo>
                <a:lnTo>
                  <a:pt x="30700" y="3946"/>
                </a:lnTo>
                <a:lnTo>
                  <a:pt x="50291" y="0"/>
                </a:lnTo>
                <a:lnTo>
                  <a:pt x="1568195" y="0"/>
                </a:lnTo>
                <a:lnTo>
                  <a:pt x="1587787" y="3946"/>
                </a:lnTo>
                <a:lnTo>
                  <a:pt x="1603771" y="14716"/>
                </a:lnTo>
                <a:lnTo>
                  <a:pt x="1614541" y="30700"/>
                </a:lnTo>
                <a:lnTo>
                  <a:pt x="1618487" y="50291"/>
                </a:lnTo>
                <a:lnTo>
                  <a:pt x="1618487" y="251460"/>
                </a:lnTo>
                <a:lnTo>
                  <a:pt x="1614541" y="271051"/>
                </a:lnTo>
                <a:lnTo>
                  <a:pt x="1603771" y="287035"/>
                </a:lnTo>
                <a:lnTo>
                  <a:pt x="1587787" y="297805"/>
                </a:lnTo>
                <a:lnTo>
                  <a:pt x="1568195" y="301751"/>
                </a:lnTo>
                <a:lnTo>
                  <a:pt x="50291" y="301751"/>
                </a:lnTo>
                <a:lnTo>
                  <a:pt x="30700" y="297805"/>
                </a:lnTo>
                <a:lnTo>
                  <a:pt x="14716" y="287035"/>
                </a:lnTo>
                <a:lnTo>
                  <a:pt x="3946" y="271051"/>
                </a:lnTo>
                <a:lnTo>
                  <a:pt x="0" y="251460"/>
                </a:lnTo>
                <a:lnTo>
                  <a:pt x="0" y="50291"/>
                </a:lnTo>
                <a:close/>
              </a:path>
            </a:pathLst>
          </a:custGeom>
          <a:ln w="19050">
            <a:solidFill>
              <a:srgbClr val="2F58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5146" y="259792"/>
            <a:ext cx="849370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F386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105" y="1300607"/>
            <a:ext cx="699658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3/27/2024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8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9980" y="827500"/>
            <a:ext cx="47440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 u="heavy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4324" y="1887313"/>
            <a:ext cx="79609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5231" y="6515935"/>
            <a:ext cx="25527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59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9980" y="827500"/>
            <a:ext cx="47440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 u="heavy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4324" y="1887313"/>
            <a:ext cx="79609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5231" y="6515935"/>
            <a:ext cx="255270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8389"/>
                </a:solidFill>
                <a:latin typeface="Microsoft Sans Serif"/>
                <a:cs typeface="Microsoft Sans Serif"/>
              </a:defRPr>
            </a:lvl1pPr>
          </a:lstStyle>
          <a:p>
            <a:pPr marL="102870">
              <a:spcBef>
                <a:spcPts val="60"/>
              </a:spcBef>
            </a:pPr>
            <a:fld id="{81D60167-4931-47E6-BA6A-407CBD079E47}" type="slidenum">
              <a:rPr lang="ru-RU" smtClean="0"/>
              <a:pPr marL="102870">
                <a:spcBef>
                  <a:spcPts val="6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52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91.jp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0.jpg"/><Relationship Id="rId5" Type="http://schemas.openxmlformats.org/officeDocument/2006/relationships/image" Target="../media/image77.png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8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g"/><Relationship Id="rId3" Type="http://schemas.openxmlformats.org/officeDocument/2006/relationships/image" Target="../media/image57.png"/><Relationship Id="rId7" Type="http://schemas.openxmlformats.org/officeDocument/2006/relationships/image" Target="../media/image106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05.jp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g"/><Relationship Id="rId3" Type="http://schemas.openxmlformats.org/officeDocument/2006/relationships/image" Target="../media/image57.png"/><Relationship Id="rId7" Type="http://schemas.openxmlformats.org/officeDocument/2006/relationships/image" Target="../media/image109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08.jpg"/><Relationship Id="rId5" Type="http://schemas.openxmlformats.org/officeDocument/2006/relationships/image" Target="../media/image104.png"/><Relationship Id="rId10" Type="http://schemas.openxmlformats.org/officeDocument/2006/relationships/image" Target="../media/image112.jpg"/><Relationship Id="rId4" Type="http://schemas.openxmlformats.org/officeDocument/2006/relationships/image" Target="../media/image103.png"/><Relationship Id="rId9" Type="http://schemas.openxmlformats.org/officeDocument/2006/relationships/image" Target="../media/image11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18.jpg"/><Relationship Id="rId5" Type="http://schemas.openxmlformats.org/officeDocument/2006/relationships/image" Target="../media/image117.png"/><Relationship Id="rId4" Type="http://schemas.openxmlformats.org/officeDocument/2006/relationships/image" Target="../media/image11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122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77.png"/><Relationship Id="rId5" Type="http://schemas.openxmlformats.org/officeDocument/2006/relationships/image" Target="../media/image121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24.jpg"/><Relationship Id="rId5" Type="http://schemas.openxmlformats.org/officeDocument/2006/relationships/image" Target="../media/image77.png"/><Relationship Id="rId4" Type="http://schemas.openxmlformats.org/officeDocument/2006/relationships/image" Target="../media/image1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6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57.png"/><Relationship Id="rId9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2.pn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8.jp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/>
          <a:srcRect t="174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</p:pic>
      <p:pic>
        <p:nvPicPr>
          <p:cNvPr id="2052" name="Рисунок 4"/>
          <p:cNvPicPr>
            <a:picLocks noChangeAspect="1"/>
          </p:cNvPicPr>
          <p:nvPr/>
        </p:nvPicPr>
        <p:blipFill>
          <a:blip r:embed="rId3"/>
          <a:srcRect l="14706" t="14301" r="49901" b="14301"/>
          <a:stretch>
            <a:fillRect/>
          </a:stretch>
        </p:blipFill>
        <p:spPr>
          <a:xfrm>
            <a:off x="6581775" y="260350"/>
            <a:ext cx="2562225" cy="6059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2069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lv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ФГИС</a:t>
            </a:r>
            <a:r>
              <a:rPr lang="ru-RU" sz="4800" b="1" spc="-3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</a:t>
            </a:r>
            <a:r>
              <a:rPr lang="ru-RU" sz="48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школа»</a:t>
            </a:r>
            <a:r>
              <a:rPr lang="ru-RU" sz="48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spc="-1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b="1" spc="-1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ru-RU" sz="48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spc="-1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71550"/>
            <a:ext cx="7797662" cy="863974"/>
          </a:xfrm>
        </p:spPr>
        <p:txBody>
          <a:bodyPr>
            <a:normAutofit fontScale="90000"/>
          </a:bodyPr>
          <a:lstStyle/>
          <a:p>
            <a:r>
              <a:rPr lang="ru-RU" spc="-30" dirty="0"/>
              <a:t>Профиль</a:t>
            </a:r>
            <a:r>
              <a:rPr lang="ru-RU" spc="-90" dirty="0"/>
              <a:t> </a:t>
            </a:r>
            <a:r>
              <a:rPr lang="ru-RU" spc="-23" dirty="0"/>
              <a:t>законного</a:t>
            </a:r>
            <a:r>
              <a:rPr lang="ru-RU" spc="-109" dirty="0"/>
              <a:t> </a:t>
            </a:r>
            <a:r>
              <a:rPr lang="ru-RU" spc="-26" dirty="0"/>
              <a:t>представителя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14351" y="1885950"/>
            <a:ext cx="7796030" cy="4063330"/>
          </a:xfrm>
        </p:spPr>
        <p:txBody>
          <a:bodyPr/>
          <a:lstStyle/>
          <a:p>
            <a:pPr marL="180975" marR="3810">
              <a:lnSpc>
                <a:spcPts val="2265"/>
              </a:lnSpc>
              <a:spcBef>
                <a:spcPts val="360"/>
              </a:spcBef>
              <a:buFont typeface="Arial MT"/>
              <a:buChar char="•"/>
              <a:tabLst>
                <a:tab pos="180975" algn="l"/>
              </a:tabLst>
            </a:pPr>
            <a:r>
              <a:rPr lang="ru-RU" sz="2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</a:t>
            </a:r>
            <a:r>
              <a:rPr lang="ru-RU" sz="2800" b="1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r>
              <a:rPr lang="ru-RU" sz="2800" b="1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z="2800" b="1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просматривая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</a:t>
            </a:r>
            <a:r>
              <a:rPr lang="ru-RU" sz="28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</a:t>
            </a:r>
            <a:r>
              <a:rPr lang="ru-RU" sz="28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(расписание,</a:t>
            </a:r>
            <a:r>
              <a:rPr lang="ru-RU" sz="2800" b="1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</a:t>
            </a:r>
            <a:r>
              <a:rPr lang="ru-RU" sz="28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28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оценки);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>
              <a:lnSpc>
                <a:spcPct val="100000"/>
              </a:lnSpc>
              <a:spcBef>
                <a:spcPts val="476"/>
              </a:spcBef>
              <a:buFont typeface="Arial MT"/>
              <a:buChar char="•"/>
              <a:tabLst>
                <a:tab pos="180975" algn="l"/>
              </a:tabLst>
            </a:pPr>
            <a:r>
              <a:rPr lang="ru-RU" sz="28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облачным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хранилищем документов;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marR="1526858">
              <a:lnSpc>
                <a:spcPts val="2265"/>
              </a:lnSpc>
              <a:spcBef>
                <a:spcPts val="784"/>
              </a:spcBef>
              <a:buFont typeface="Arial MT"/>
              <a:buChar char="•"/>
              <a:tabLst>
                <a:tab pos="180975" algn="l"/>
              </a:tabLst>
            </a:pP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</a:t>
            </a:r>
            <a:r>
              <a:rPr lang="ru-RU" sz="28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чатах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2800" b="1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видеоконференциях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учителями, </a:t>
            </a:r>
            <a:r>
              <a:rPr lang="ru-RU" sz="2800" b="1" spc="-46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180975" algn="l"/>
              </a:tabLst>
            </a:pP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просматривать</a:t>
            </a:r>
            <a:r>
              <a:rPr lang="ru-RU" sz="2800" b="1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</a:t>
            </a:r>
            <a:r>
              <a:rPr lang="ru-RU" sz="28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</a:t>
            </a:r>
            <a:r>
              <a:rPr lang="ru-RU" sz="28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2800" b="1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9500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0173" y="39624"/>
            <a:ext cx="725805" cy="7178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2389" y="1006689"/>
            <a:ext cx="7133988" cy="1324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250" b="1" spc="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</a:t>
            </a:r>
            <a:r>
              <a:rPr sz="4250" b="1" spc="-3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250" b="1" spc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ФГИС</a:t>
            </a:r>
            <a:r>
              <a:rPr sz="4250" b="1" spc="-3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50" b="1" spc="-3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250" b="1" spc="-3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250" b="1" spc="1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sz="4250" b="1" spc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</a:t>
            </a:r>
            <a:r>
              <a:rPr sz="4250" b="1" spc="-3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250" b="1" spc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школа»</a:t>
            </a:r>
            <a:endParaRPr sz="42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241802"/>
            <a:ext cx="8331518" cy="4503420"/>
            <a:chOff x="0" y="2241802"/>
            <a:chExt cx="11108690" cy="45034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2504" y="2241802"/>
              <a:ext cx="10885932" cy="45034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96517" y="3414522"/>
              <a:ext cx="8469630" cy="3086100"/>
            </a:xfrm>
            <a:custGeom>
              <a:avLst/>
              <a:gdLst/>
              <a:ahLst/>
              <a:cxnLst/>
              <a:rect l="l" t="t" r="r" b="b"/>
              <a:pathLst>
                <a:path w="8469630" h="3086100">
                  <a:moveTo>
                    <a:pt x="6957059" y="0"/>
                  </a:moveTo>
                  <a:lnTo>
                    <a:pt x="8385302" y="0"/>
                  </a:lnTo>
                </a:path>
                <a:path w="8469630" h="3086100">
                  <a:moveTo>
                    <a:pt x="7040880" y="629411"/>
                  </a:moveTo>
                  <a:lnTo>
                    <a:pt x="8469122" y="629411"/>
                  </a:lnTo>
                </a:path>
                <a:path w="8469630" h="3086100">
                  <a:moveTo>
                    <a:pt x="3483864" y="1786127"/>
                  </a:moveTo>
                  <a:lnTo>
                    <a:pt x="4912106" y="1786127"/>
                  </a:lnTo>
                </a:path>
                <a:path w="8469630" h="3086100">
                  <a:moveTo>
                    <a:pt x="3483864" y="2500884"/>
                  </a:moveTo>
                  <a:lnTo>
                    <a:pt x="4912106" y="2500884"/>
                  </a:lnTo>
                </a:path>
                <a:path w="8469630" h="3086100">
                  <a:moveTo>
                    <a:pt x="3499104" y="3086100"/>
                  </a:moveTo>
                  <a:lnTo>
                    <a:pt x="4927346" y="3086100"/>
                  </a:lnTo>
                </a:path>
                <a:path w="8469630" h="3086100">
                  <a:moveTo>
                    <a:pt x="0" y="586739"/>
                  </a:moveTo>
                  <a:lnTo>
                    <a:pt x="1428242" y="586739"/>
                  </a:lnTo>
                </a:path>
                <a:path w="8469630" h="3086100">
                  <a:moveTo>
                    <a:pt x="67056" y="1188720"/>
                  </a:moveTo>
                  <a:lnTo>
                    <a:pt x="2627122" y="1188720"/>
                  </a:lnTo>
                </a:path>
              </a:pathLst>
            </a:custGeom>
            <a:ln w="1981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573779"/>
              <a:ext cx="451104" cy="4511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149851"/>
              <a:ext cx="451104" cy="45262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3119836" y="312420"/>
            <a:ext cx="1943576" cy="994410"/>
            <a:chOff x="4159780" y="312420"/>
            <a:chExt cx="2591435" cy="9944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9780" y="461149"/>
              <a:ext cx="2591137" cy="4183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79619" y="318516"/>
              <a:ext cx="541020" cy="624840"/>
            </a:xfrm>
            <a:custGeom>
              <a:avLst/>
              <a:gdLst/>
              <a:ahLst/>
              <a:cxnLst/>
              <a:rect l="l" t="t" r="r" b="b"/>
              <a:pathLst>
                <a:path w="541020" h="624840">
                  <a:moveTo>
                    <a:pt x="0" y="312419"/>
                  </a:moveTo>
                  <a:lnTo>
                    <a:pt x="3541" y="261732"/>
                  </a:lnTo>
                  <a:lnTo>
                    <a:pt x="13795" y="213652"/>
                  </a:lnTo>
                  <a:lnTo>
                    <a:pt x="30202" y="168823"/>
                  </a:lnTo>
                  <a:lnTo>
                    <a:pt x="52206" y="127887"/>
                  </a:lnTo>
                  <a:lnTo>
                    <a:pt x="79248" y="91487"/>
                  </a:lnTo>
                  <a:lnTo>
                    <a:pt x="110770" y="60265"/>
                  </a:lnTo>
                  <a:lnTo>
                    <a:pt x="146215" y="34862"/>
                  </a:lnTo>
                  <a:lnTo>
                    <a:pt x="185025" y="15922"/>
                  </a:lnTo>
                  <a:lnTo>
                    <a:pt x="226643" y="4087"/>
                  </a:lnTo>
                  <a:lnTo>
                    <a:pt x="270509" y="0"/>
                  </a:lnTo>
                  <a:lnTo>
                    <a:pt x="314376" y="4087"/>
                  </a:lnTo>
                  <a:lnTo>
                    <a:pt x="355994" y="15922"/>
                  </a:lnTo>
                  <a:lnTo>
                    <a:pt x="394804" y="34862"/>
                  </a:lnTo>
                  <a:lnTo>
                    <a:pt x="430249" y="60265"/>
                  </a:lnTo>
                  <a:lnTo>
                    <a:pt x="461772" y="91487"/>
                  </a:lnTo>
                  <a:lnTo>
                    <a:pt x="488813" y="127887"/>
                  </a:lnTo>
                  <a:lnTo>
                    <a:pt x="510817" y="168823"/>
                  </a:lnTo>
                  <a:lnTo>
                    <a:pt x="527224" y="213652"/>
                  </a:lnTo>
                  <a:lnTo>
                    <a:pt x="537478" y="261732"/>
                  </a:lnTo>
                  <a:lnTo>
                    <a:pt x="541019" y="312419"/>
                  </a:lnTo>
                  <a:lnTo>
                    <a:pt x="537478" y="363107"/>
                  </a:lnTo>
                  <a:lnTo>
                    <a:pt x="527224" y="411187"/>
                  </a:lnTo>
                  <a:lnTo>
                    <a:pt x="510817" y="456016"/>
                  </a:lnTo>
                  <a:lnTo>
                    <a:pt x="488813" y="496952"/>
                  </a:lnTo>
                  <a:lnTo>
                    <a:pt x="461771" y="533352"/>
                  </a:lnTo>
                  <a:lnTo>
                    <a:pt x="430249" y="564574"/>
                  </a:lnTo>
                  <a:lnTo>
                    <a:pt x="394804" y="589977"/>
                  </a:lnTo>
                  <a:lnTo>
                    <a:pt x="355994" y="608917"/>
                  </a:lnTo>
                  <a:lnTo>
                    <a:pt x="314376" y="620752"/>
                  </a:lnTo>
                  <a:lnTo>
                    <a:pt x="270509" y="624839"/>
                  </a:lnTo>
                  <a:lnTo>
                    <a:pt x="226643" y="620752"/>
                  </a:lnTo>
                  <a:lnTo>
                    <a:pt x="185025" y="608917"/>
                  </a:lnTo>
                  <a:lnTo>
                    <a:pt x="146215" y="589977"/>
                  </a:lnTo>
                  <a:lnTo>
                    <a:pt x="110770" y="564574"/>
                  </a:lnTo>
                  <a:lnTo>
                    <a:pt x="79248" y="533352"/>
                  </a:lnTo>
                  <a:lnTo>
                    <a:pt x="52206" y="496952"/>
                  </a:lnTo>
                  <a:lnTo>
                    <a:pt x="30202" y="456016"/>
                  </a:lnTo>
                  <a:lnTo>
                    <a:pt x="13795" y="411187"/>
                  </a:lnTo>
                  <a:lnTo>
                    <a:pt x="3541" y="363107"/>
                  </a:lnTo>
                  <a:lnTo>
                    <a:pt x="0" y="312419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228972" y="943356"/>
              <a:ext cx="621665" cy="363220"/>
            </a:xfrm>
            <a:custGeom>
              <a:avLst/>
              <a:gdLst/>
              <a:ahLst/>
              <a:cxnLst/>
              <a:rect l="l" t="t" r="r" b="b"/>
              <a:pathLst>
                <a:path w="621664" h="363219">
                  <a:moveTo>
                    <a:pt x="552365" y="32653"/>
                  </a:moveTo>
                  <a:lnTo>
                    <a:pt x="0" y="352044"/>
                  </a:lnTo>
                  <a:lnTo>
                    <a:pt x="6350" y="363093"/>
                  </a:lnTo>
                  <a:lnTo>
                    <a:pt x="558759" y="43676"/>
                  </a:lnTo>
                  <a:lnTo>
                    <a:pt x="552365" y="32653"/>
                  </a:lnTo>
                  <a:close/>
                </a:path>
                <a:path w="621664" h="363219">
                  <a:moveTo>
                    <a:pt x="604215" y="26289"/>
                  </a:moveTo>
                  <a:lnTo>
                    <a:pt x="563372" y="26289"/>
                  </a:lnTo>
                  <a:lnTo>
                    <a:pt x="569722" y="37338"/>
                  </a:lnTo>
                  <a:lnTo>
                    <a:pt x="558759" y="43676"/>
                  </a:lnTo>
                  <a:lnTo>
                    <a:pt x="574675" y="71120"/>
                  </a:lnTo>
                  <a:lnTo>
                    <a:pt x="604215" y="26289"/>
                  </a:lnTo>
                  <a:close/>
                </a:path>
                <a:path w="621664" h="363219">
                  <a:moveTo>
                    <a:pt x="563372" y="26289"/>
                  </a:moveTo>
                  <a:lnTo>
                    <a:pt x="552365" y="32653"/>
                  </a:lnTo>
                  <a:lnTo>
                    <a:pt x="558759" y="43676"/>
                  </a:lnTo>
                  <a:lnTo>
                    <a:pt x="569722" y="37338"/>
                  </a:lnTo>
                  <a:lnTo>
                    <a:pt x="563372" y="26289"/>
                  </a:lnTo>
                  <a:close/>
                </a:path>
                <a:path w="621664" h="363219">
                  <a:moveTo>
                    <a:pt x="621538" y="0"/>
                  </a:moveTo>
                  <a:lnTo>
                    <a:pt x="536448" y="5207"/>
                  </a:lnTo>
                  <a:lnTo>
                    <a:pt x="552365" y="32653"/>
                  </a:lnTo>
                  <a:lnTo>
                    <a:pt x="563372" y="26289"/>
                  </a:lnTo>
                  <a:lnTo>
                    <a:pt x="604215" y="26289"/>
                  </a:lnTo>
                  <a:lnTo>
                    <a:pt x="62153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/>
          <p:cNvSpPr/>
          <p:nvPr/>
        </p:nvSpPr>
        <p:spPr>
          <a:xfrm>
            <a:off x="8649080" y="6489192"/>
            <a:ext cx="409575" cy="260985"/>
          </a:xfrm>
          <a:custGeom>
            <a:avLst/>
            <a:gdLst/>
            <a:ahLst/>
            <a:cxnLst/>
            <a:rect l="l" t="t" r="r" b="b"/>
            <a:pathLst>
              <a:path w="546100" h="260984">
                <a:moveTo>
                  <a:pt x="0" y="130302"/>
                </a:moveTo>
                <a:lnTo>
                  <a:pt x="27734" y="73000"/>
                </a:lnTo>
                <a:lnTo>
                  <a:pt x="59942" y="48807"/>
                </a:lnTo>
                <a:lnTo>
                  <a:pt x="102192" y="28627"/>
                </a:lnTo>
                <a:lnTo>
                  <a:pt x="152844" y="13245"/>
                </a:lnTo>
                <a:lnTo>
                  <a:pt x="210258" y="3441"/>
                </a:lnTo>
                <a:lnTo>
                  <a:pt x="272796" y="0"/>
                </a:lnTo>
                <a:lnTo>
                  <a:pt x="335333" y="3441"/>
                </a:lnTo>
                <a:lnTo>
                  <a:pt x="392747" y="13245"/>
                </a:lnTo>
                <a:lnTo>
                  <a:pt x="443399" y="28627"/>
                </a:lnTo>
                <a:lnTo>
                  <a:pt x="485649" y="48807"/>
                </a:lnTo>
                <a:lnTo>
                  <a:pt x="517857" y="73000"/>
                </a:lnTo>
                <a:lnTo>
                  <a:pt x="545592" y="130302"/>
                </a:lnTo>
                <a:lnTo>
                  <a:pt x="538385" y="160177"/>
                </a:lnTo>
                <a:lnTo>
                  <a:pt x="485649" y="211796"/>
                </a:lnTo>
                <a:lnTo>
                  <a:pt x="443399" y="231976"/>
                </a:lnTo>
                <a:lnTo>
                  <a:pt x="392747" y="247358"/>
                </a:lnTo>
                <a:lnTo>
                  <a:pt x="335333" y="257162"/>
                </a:lnTo>
                <a:lnTo>
                  <a:pt x="272796" y="260604"/>
                </a:lnTo>
                <a:lnTo>
                  <a:pt x="210258" y="257162"/>
                </a:lnTo>
                <a:lnTo>
                  <a:pt x="152844" y="247358"/>
                </a:lnTo>
                <a:lnTo>
                  <a:pt x="102192" y="231976"/>
                </a:lnTo>
                <a:lnTo>
                  <a:pt x="59942" y="211796"/>
                </a:lnTo>
                <a:lnTo>
                  <a:pt x="27734" y="187603"/>
                </a:lnTo>
                <a:lnTo>
                  <a:pt x="0" y="13030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89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94" y="1160860"/>
            <a:ext cx="8489156" cy="9941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Основные сервисы ФГИС «Моя школа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9" name="Picture 2" descr="https://help-myschool.edu.ru/documents/121797/139675/%D0%A6%D0%B8%D1%84%D1%80%D0%BE%D0%B2%D1%8B%D0%B5+%D0%B8%D0%BD%D1%81%D1%82%D1%80%D1%83%D0%BC%D0%B5%D0%BD%D1%82%D1%8B+%D0%A4%D0%93%D0%98%D0%A1++%C2%AB%D0%9C%D0%BE%D1%8F+%D1%88%D0%BA%D0%BE%D0%BB%D0%B0%C2%BB+.pdf/d738ef96-867d-a4a7-3f36-d0b37d1562d1?version=1.0&amp;t=1676482531760&amp;previewFileIndex=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23132" r="2260" b="8540"/>
          <a:stretch>
            <a:fillRect/>
          </a:stretch>
        </p:blipFill>
        <p:spPr bwMode="auto">
          <a:xfrm>
            <a:off x="403622" y="1946672"/>
            <a:ext cx="8480822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027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250" y="2999180"/>
            <a:ext cx="3190875" cy="17780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9"/>
              </a:spcBef>
            </a:pPr>
            <a:r>
              <a:rPr sz="2500" b="1" spc="80" dirty="0">
                <a:solidFill>
                  <a:srgbClr val="FFFFFF"/>
                </a:solidFill>
                <a:latin typeface="Tahoma"/>
                <a:cs typeface="Tahoma"/>
              </a:rPr>
              <a:t>Раздел </a:t>
            </a:r>
            <a:r>
              <a:rPr sz="2500" b="1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75" dirty="0">
                <a:solidFill>
                  <a:srgbClr val="FFFFFF"/>
                </a:solidFill>
                <a:latin typeface="Tahoma"/>
                <a:cs typeface="Tahoma"/>
              </a:rPr>
              <a:t>Библиотека </a:t>
            </a:r>
            <a:r>
              <a:rPr sz="2500" b="1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65" dirty="0">
                <a:solidFill>
                  <a:srgbClr val="FFFFFF"/>
                </a:solidFill>
                <a:latin typeface="Tahoma"/>
                <a:cs typeface="Tahoma"/>
              </a:rPr>
              <a:t>цифрового </a:t>
            </a:r>
            <a:r>
              <a:rPr sz="2500" b="1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120" dirty="0">
                <a:solidFill>
                  <a:srgbClr val="FFFFFF"/>
                </a:solidFill>
                <a:latin typeface="Tahoma"/>
                <a:cs typeface="Tahoma"/>
              </a:rPr>
              <a:t>об</a:t>
            </a:r>
            <a:r>
              <a:rPr sz="2500" b="1" spc="9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500" b="1" spc="-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500" b="1" spc="55" dirty="0">
                <a:solidFill>
                  <a:srgbClr val="FFFFFF"/>
                </a:solidFill>
                <a:latin typeface="Tahoma"/>
                <a:cs typeface="Tahoma"/>
              </a:rPr>
              <a:t>зова</a:t>
            </a:r>
            <a:r>
              <a:rPr sz="2500" b="1" spc="-1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500" b="1" spc="10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500" b="1" spc="70" dirty="0">
                <a:solidFill>
                  <a:srgbClr val="FFFFFF"/>
                </a:solidFill>
                <a:latin typeface="Tahoma"/>
                <a:cs typeface="Tahoma"/>
              </a:rPr>
              <a:t>льно</a:t>
            </a:r>
            <a:r>
              <a:rPr sz="2500" b="1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2500" b="1" spc="55" dirty="0">
                <a:solidFill>
                  <a:srgbClr val="FFFFFF"/>
                </a:solidFill>
                <a:latin typeface="Tahoma"/>
                <a:cs typeface="Tahoma"/>
              </a:rPr>
              <a:t>о  </a:t>
            </a:r>
            <a:r>
              <a:rPr sz="2500" b="1" spc="65" dirty="0">
                <a:solidFill>
                  <a:srgbClr val="FFFFFF"/>
                </a:solidFill>
                <a:latin typeface="Tahoma"/>
                <a:cs typeface="Tahoma"/>
              </a:rPr>
              <a:t>контента</a:t>
            </a:r>
            <a:endParaRPr sz="250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82318" y="857251"/>
            <a:ext cx="5761990" cy="4311015"/>
            <a:chOff x="3382318" y="0"/>
            <a:chExt cx="5761990" cy="4311015"/>
          </a:xfrm>
        </p:grpSpPr>
        <p:sp>
          <p:nvSpPr>
            <p:cNvPr id="4" name="object 4"/>
            <p:cNvSpPr/>
            <p:nvPr/>
          </p:nvSpPr>
          <p:spPr>
            <a:xfrm>
              <a:off x="3405818" y="1226862"/>
              <a:ext cx="903605" cy="903605"/>
            </a:xfrm>
            <a:custGeom>
              <a:avLst/>
              <a:gdLst/>
              <a:ahLst/>
              <a:cxnLst/>
              <a:rect l="l" t="t" r="r" b="b"/>
              <a:pathLst>
                <a:path w="903604" h="903605">
                  <a:moveTo>
                    <a:pt x="451799" y="903598"/>
                  </a:moveTo>
                  <a:lnTo>
                    <a:pt x="402570" y="900947"/>
                  </a:lnTo>
                  <a:lnTo>
                    <a:pt x="354876" y="893177"/>
                  </a:lnTo>
                  <a:lnTo>
                    <a:pt x="308994" y="880565"/>
                  </a:lnTo>
                  <a:lnTo>
                    <a:pt x="265199" y="863385"/>
                  </a:lnTo>
                  <a:lnTo>
                    <a:pt x="223766" y="841914"/>
                  </a:lnTo>
                  <a:lnTo>
                    <a:pt x="184971" y="816427"/>
                  </a:lnTo>
                  <a:lnTo>
                    <a:pt x="149089" y="787199"/>
                  </a:lnTo>
                  <a:lnTo>
                    <a:pt x="116397" y="754507"/>
                  </a:lnTo>
                  <a:lnTo>
                    <a:pt x="87170" y="718625"/>
                  </a:lnTo>
                  <a:lnTo>
                    <a:pt x="61683" y="679830"/>
                  </a:lnTo>
                  <a:lnTo>
                    <a:pt x="40212" y="638397"/>
                  </a:lnTo>
                  <a:lnTo>
                    <a:pt x="23032" y="594602"/>
                  </a:lnTo>
                  <a:lnTo>
                    <a:pt x="10420" y="548720"/>
                  </a:lnTo>
                  <a:lnTo>
                    <a:pt x="2651" y="501027"/>
                  </a:lnTo>
                  <a:lnTo>
                    <a:pt x="0" y="451799"/>
                  </a:lnTo>
                  <a:lnTo>
                    <a:pt x="2651" y="402570"/>
                  </a:lnTo>
                  <a:lnTo>
                    <a:pt x="10420" y="354877"/>
                  </a:lnTo>
                  <a:lnTo>
                    <a:pt x="23032" y="308995"/>
                  </a:lnTo>
                  <a:lnTo>
                    <a:pt x="40212" y="265200"/>
                  </a:lnTo>
                  <a:lnTo>
                    <a:pt x="61683" y="223767"/>
                  </a:lnTo>
                  <a:lnTo>
                    <a:pt x="87170" y="184972"/>
                  </a:lnTo>
                  <a:lnTo>
                    <a:pt x="116397" y="149090"/>
                  </a:lnTo>
                  <a:lnTo>
                    <a:pt x="149089" y="116398"/>
                  </a:lnTo>
                  <a:lnTo>
                    <a:pt x="184971" y="87170"/>
                  </a:lnTo>
                  <a:lnTo>
                    <a:pt x="223766" y="61683"/>
                  </a:lnTo>
                  <a:lnTo>
                    <a:pt x="265199" y="40212"/>
                  </a:lnTo>
                  <a:lnTo>
                    <a:pt x="308994" y="23032"/>
                  </a:lnTo>
                  <a:lnTo>
                    <a:pt x="354876" y="10420"/>
                  </a:lnTo>
                  <a:lnTo>
                    <a:pt x="402570" y="2651"/>
                  </a:lnTo>
                  <a:lnTo>
                    <a:pt x="451799" y="0"/>
                  </a:lnTo>
                  <a:lnTo>
                    <a:pt x="502777" y="2883"/>
                  </a:lnTo>
                  <a:lnTo>
                    <a:pt x="552711" y="11413"/>
                  </a:lnTo>
                  <a:lnTo>
                    <a:pt x="601160" y="25405"/>
                  </a:lnTo>
                  <a:lnTo>
                    <a:pt x="647681" y="44675"/>
                  </a:lnTo>
                  <a:lnTo>
                    <a:pt x="691835" y="69042"/>
                  </a:lnTo>
                  <a:lnTo>
                    <a:pt x="733179" y="98321"/>
                  </a:lnTo>
                  <a:lnTo>
                    <a:pt x="771273" y="132329"/>
                  </a:lnTo>
                  <a:lnTo>
                    <a:pt x="805280" y="170416"/>
                  </a:lnTo>
                  <a:lnTo>
                    <a:pt x="834558" y="211758"/>
                  </a:lnTo>
                  <a:lnTo>
                    <a:pt x="858924" y="255911"/>
                  </a:lnTo>
                  <a:lnTo>
                    <a:pt x="878194" y="302433"/>
                  </a:lnTo>
                  <a:lnTo>
                    <a:pt x="892185" y="350884"/>
                  </a:lnTo>
                  <a:lnTo>
                    <a:pt x="900714" y="400819"/>
                  </a:lnTo>
                  <a:lnTo>
                    <a:pt x="903598" y="451799"/>
                  </a:lnTo>
                  <a:lnTo>
                    <a:pt x="900947" y="501027"/>
                  </a:lnTo>
                  <a:lnTo>
                    <a:pt x="893177" y="548720"/>
                  </a:lnTo>
                  <a:lnTo>
                    <a:pt x="880565" y="594602"/>
                  </a:lnTo>
                  <a:lnTo>
                    <a:pt x="863386" y="638397"/>
                  </a:lnTo>
                  <a:lnTo>
                    <a:pt x="841914" y="679830"/>
                  </a:lnTo>
                  <a:lnTo>
                    <a:pt x="816427" y="718625"/>
                  </a:lnTo>
                  <a:lnTo>
                    <a:pt x="787200" y="754507"/>
                  </a:lnTo>
                  <a:lnTo>
                    <a:pt x="754508" y="787199"/>
                  </a:lnTo>
                  <a:lnTo>
                    <a:pt x="718626" y="816427"/>
                  </a:lnTo>
                  <a:lnTo>
                    <a:pt x="679831" y="841914"/>
                  </a:lnTo>
                  <a:lnTo>
                    <a:pt x="638398" y="863385"/>
                  </a:lnTo>
                  <a:lnTo>
                    <a:pt x="594603" y="880565"/>
                  </a:lnTo>
                  <a:lnTo>
                    <a:pt x="548721" y="893177"/>
                  </a:lnTo>
                  <a:lnTo>
                    <a:pt x="501028" y="900947"/>
                  </a:lnTo>
                  <a:lnTo>
                    <a:pt x="451799" y="903598"/>
                  </a:lnTo>
                  <a:close/>
                </a:path>
              </a:pathLst>
            </a:custGeom>
            <a:solidFill>
              <a:srgbClr val="FFFFFF">
                <a:alpha val="85488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9743" y="1320797"/>
              <a:ext cx="714063" cy="7140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6208" y="266436"/>
              <a:ext cx="395869" cy="3958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2318" y="0"/>
              <a:ext cx="5761663" cy="43108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09416" y="579673"/>
              <a:ext cx="4207066" cy="24611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38314" y="760003"/>
              <a:ext cx="2536190" cy="1833245"/>
            </a:xfrm>
            <a:custGeom>
              <a:avLst/>
              <a:gdLst/>
              <a:ahLst/>
              <a:cxnLst/>
              <a:rect l="l" t="t" r="r" b="b"/>
              <a:pathLst>
                <a:path w="2536190" h="1833245">
                  <a:moveTo>
                    <a:pt x="2535694" y="1833091"/>
                  </a:moveTo>
                  <a:lnTo>
                    <a:pt x="0" y="1833091"/>
                  </a:lnTo>
                  <a:lnTo>
                    <a:pt x="0" y="0"/>
                  </a:lnTo>
                  <a:lnTo>
                    <a:pt x="2535694" y="0"/>
                  </a:lnTo>
                  <a:lnTo>
                    <a:pt x="2535694" y="18330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138314" y="760003"/>
              <a:ext cx="2536190" cy="1833245"/>
            </a:xfrm>
            <a:custGeom>
              <a:avLst/>
              <a:gdLst/>
              <a:ahLst/>
              <a:cxnLst/>
              <a:rect l="l" t="t" r="r" b="b"/>
              <a:pathLst>
                <a:path w="2536190" h="1833245">
                  <a:moveTo>
                    <a:pt x="0" y="0"/>
                  </a:moveTo>
                  <a:lnTo>
                    <a:pt x="2535694" y="0"/>
                  </a:lnTo>
                  <a:lnTo>
                    <a:pt x="2535694" y="1833091"/>
                  </a:lnTo>
                  <a:lnTo>
                    <a:pt x="0" y="183309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CDD6D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6614" y="767463"/>
              <a:ext cx="2523018" cy="161264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533593" y="3791141"/>
            <a:ext cx="3956685" cy="253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marR="59055" indent="-381000">
              <a:lnSpc>
                <a:spcPct val="114999"/>
              </a:lnSpc>
              <a:spcBef>
                <a:spcPts val="100"/>
              </a:spcBef>
              <a:buFont typeface="MS PGothic"/>
              <a:buChar char="❖"/>
              <a:tabLst>
                <a:tab pos="393065" algn="l"/>
                <a:tab pos="393700" algn="l"/>
              </a:tabLst>
            </a:pPr>
            <a:r>
              <a:rPr sz="16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Маркетплейс</a:t>
            </a:r>
            <a:r>
              <a:rPr sz="16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</a:t>
            </a:r>
            <a:r>
              <a:rPr sz="16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sz="1600" spc="-40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контента</a:t>
            </a:r>
            <a:r>
              <a:rPr sz="16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marR="1021080" indent="-381000">
              <a:lnSpc>
                <a:spcPct val="114999"/>
              </a:lnSpc>
              <a:buFont typeface="MS PGothic"/>
              <a:buChar char="❖"/>
              <a:tabLst>
                <a:tab pos="393065" algn="l"/>
                <a:tab pos="393700" algn="l"/>
              </a:tabLst>
            </a:pPr>
            <a:r>
              <a:rPr sz="1600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Верифицированный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16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 </a:t>
            </a:r>
            <a:r>
              <a:rPr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поставщиков</a:t>
            </a:r>
            <a:r>
              <a:rPr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marR="5080" indent="-381000">
              <a:lnSpc>
                <a:spcPct val="114999"/>
              </a:lnSpc>
              <a:buFont typeface="MS PGothic"/>
              <a:buChar char="❖"/>
              <a:tabLst>
                <a:tab pos="393065" algn="l"/>
                <a:tab pos="393700" algn="l"/>
              </a:tabLst>
            </a:pPr>
            <a:r>
              <a:rPr sz="1600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чебн</a:t>
            </a:r>
            <a:r>
              <a:rPr sz="16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6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ематический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</a:t>
            </a:r>
            <a:r>
              <a:rPr sz="16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сифи</a:t>
            </a:r>
            <a:r>
              <a:rPr sz="16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  в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туры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</a:t>
            </a:r>
            <a:r>
              <a:rPr sz="1600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600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6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еки</a:t>
            </a:r>
            <a:r>
              <a:rPr sz="16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065" marR="94615" indent="-381000" algn="just">
              <a:lnSpc>
                <a:spcPct val="114999"/>
              </a:lnSpc>
              <a:buFont typeface="MS PGothic"/>
              <a:buChar char="❖"/>
              <a:tabLst>
                <a:tab pos="393700" algn="l"/>
              </a:tabLst>
            </a:pPr>
            <a:r>
              <a:rPr sz="1600" spc="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каталоге</a:t>
            </a:r>
            <a:r>
              <a:rPr sz="16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</a:t>
            </a:r>
            <a:r>
              <a:rPr sz="16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sz="16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sz="16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600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sz="16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етам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</a:t>
            </a:r>
            <a:r>
              <a:rPr sz="16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сным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часам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sz="16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</a:t>
            </a:r>
            <a:r>
              <a:rPr sz="16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6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3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sz="16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</a:t>
            </a:r>
            <a:r>
              <a:rPr sz="16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36989" y="1631798"/>
            <a:ext cx="2562594" cy="180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6706" y="1904917"/>
            <a:ext cx="7268845" cy="3534410"/>
            <a:chOff x="896705" y="1047667"/>
            <a:chExt cx="7268845" cy="3534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6705" y="4288249"/>
              <a:ext cx="7268477" cy="2932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2684" y="1047667"/>
              <a:ext cx="5913763" cy="33495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73019" y="1253942"/>
              <a:ext cx="5917565" cy="3149600"/>
            </a:xfrm>
            <a:custGeom>
              <a:avLst/>
              <a:gdLst/>
              <a:ahLst/>
              <a:cxnLst/>
              <a:rect l="l" t="t" r="r" b="b"/>
              <a:pathLst>
                <a:path w="5917565" h="3149600">
                  <a:moveTo>
                    <a:pt x="0" y="0"/>
                  </a:moveTo>
                  <a:lnTo>
                    <a:pt x="5917340" y="0"/>
                  </a:lnTo>
                  <a:lnTo>
                    <a:pt x="5917340" y="3149598"/>
                  </a:lnTo>
                  <a:lnTo>
                    <a:pt x="0" y="3149598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CDD6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9062" y="1206947"/>
              <a:ext cx="374324" cy="3301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3562" y="1097908"/>
            <a:ext cx="43510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900" u="none" spc="60" dirty="0">
                <a:solidFill>
                  <a:srgbClr val="17469C"/>
                </a:solidFill>
              </a:rPr>
              <a:t>Страница</a:t>
            </a:r>
            <a:r>
              <a:rPr sz="1900" u="none" spc="-40" dirty="0">
                <a:solidFill>
                  <a:srgbClr val="17469C"/>
                </a:solidFill>
              </a:rPr>
              <a:t> </a:t>
            </a:r>
            <a:r>
              <a:rPr sz="1900" u="none" spc="55" dirty="0">
                <a:solidFill>
                  <a:srgbClr val="17469C"/>
                </a:solidFill>
              </a:rPr>
              <a:t>раздела</a:t>
            </a:r>
            <a:r>
              <a:rPr sz="1900" u="none" spc="-35" dirty="0">
                <a:solidFill>
                  <a:srgbClr val="17469C"/>
                </a:solidFill>
              </a:rPr>
              <a:t> </a:t>
            </a:r>
            <a:r>
              <a:rPr sz="1900" u="none" spc="5" dirty="0">
                <a:solidFill>
                  <a:srgbClr val="17469C"/>
                </a:solidFill>
              </a:rPr>
              <a:t>«Библиотека»</a:t>
            </a:r>
            <a:endParaRPr sz="190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809240"/>
            <a:ext cx="8755956" cy="237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95441" y="2093507"/>
            <a:ext cx="81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21689" y="2937321"/>
            <a:ext cx="1102995" cy="356235"/>
            <a:chOff x="5721688" y="2080070"/>
            <a:chExt cx="1102995" cy="356235"/>
          </a:xfrm>
        </p:grpSpPr>
        <p:sp>
          <p:nvSpPr>
            <p:cNvPr id="11" name="object 11"/>
            <p:cNvSpPr/>
            <p:nvPr/>
          </p:nvSpPr>
          <p:spPr>
            <a:xfrm>
              <a:off x="5734388" y="2189743"/>
              <a:ext cx="979805" cy="233679"/>
            </a:xfrm>
            <a:custGeom>
              <a:avLst/>
              <a:gdLst/>
              <a:ahLst/>
              <a:cxnLst/>
              <a:rect l="l" t="t" r="r" b="b"/>
              <a:pathLst>
                <a:path w="979804" h="233680">
                  <a:moveTo>
                    <a:pt x="0" y="36037"/>
                  </a:moveTo>
                  <a:lnTo>
                    <a:pt x="2834" y="22010"/>
                  </a:lnTo>
                  <a:lnTo>
                    <a:pt x="10562" y="10555"/>
                  </a:lnTo>
                  <a:lnTo>
                    <a:pt x="22021" y="2832"/>
                  </a:lnTo>
                  <a:lnTo>
                    <a:pt x="36049" y="0"/>
                  </a:lnTo>
                  <a:lnTo>
                    <a:pt x="943448" y="0"/>
                  </a:lnTo>
                  <a:lnTo>
                    <a:pt x="976754" y="22247"/>
                  </a:lnTo>
                  <a:lnTo>
                    <a:pt x="979498" y="36037"/>
                  </a:lnTo>
                  <a:lnTo>
                    <a:pt x="979498" y="197349"/>
                  </a:lnTo>
                  <a:lnTo>
                    <a:pt x="976667" y="211377"/>
                  </a:lnTo>
                  <a:lnTo>
                    <a:pt x="968944" y="222832"/>
                  </a:lnTo>
                  <a:lnTo>
                    <a:pt x="957486" y="230555"/>
                  </a:lnTo>
                  <a:lnTo>
                    <a:pt x="943448" y="233387"/>
                  </a:lnTo>
                  <a:lnTo>
                    <a:pt x="36049" y="233387"/>
                  </a:lnTo>
                  <a:lnTo>
                    <a:pt x="22021" y="230555"/>
                  </a:lnTo>
                  <a:lnTo>
                    <a:pt x="10562" y="222832"/>
                  </a:lnTo>
                  <a:lnTo>
                    <a:pt x="2834" y="211377"/>
                  </a:lnTo>
                  <a:lnTo>
                    <a:pt x="0" y="197349"/>
                  </a:lnTo>
                  <a:lnTo>
                    <a:pt x="0" y="36037"/>
                  </a:lnTo>
                  <a:close/>
                </a:path>
              </a:pathLst>
            </a:custGeom>
            <a:ln w="25399">
              <a:solidFill>
                <a:srgbClr val="E65E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9986" y="2080070"/>
              <a:ext cx="214074" cy="21406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676092" y="2966633"/>
            <a:ext cx="81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endParaRPr sz="8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46209" y="1123690"/>
            <a:ext cx="395869" cy="395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" y="1695369"/>
            <a:ext cx="3931491" cy="455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830957" y="5749199"/>
            <a:ext cx="18923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spcBef>
                <a:spcPts val="25"/>
              </a:spcBef>
            </a:pPr>
            <a:fld id="{81D60167-4931-47E6-BA6A-407CBD079E47}" type="slidenum">
              <a:rPr sz="800" dirty="0">
                <a:solidFill>
                  <a:srgbClr val="7E8389"/>
                </a:solidFill>
                <a:latin typeface="Microsoft Sans Serif"/>
                <a:cs typeface="Microsoft Sans Serif"/>
              </a:rPr>
              <a:pPr marL="38100">
                <a:spcBef>
                  <a:spcPts val="25"/>
                </a:spcBef>
              </a:pPr>
              <a:t>14</a:t>
            </a:fld>
            <a:endParaRPr sz="8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74059844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3940" y="1406747"/>
            <a:ext cx="6394609" cy="3685699"/>
            <a:chOff x="1898586" y="732662"/>
            <a:chExt cx="8526145" cy="4914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7" y="742187"/>
              <a:ext cx="8506968" cy="48950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03348" y="737425"/>
              <a:ext cx="8516620" cy="4904740"/>
            </a:xfrm>
            <a:custGeom>
              <a:avLst/>
              <a:gdLst/>
              <a:ahLst/>
              <a:cxnLst/>
              <a:rect l="l" t="t" r="r" b="b"/>
              <a:pathLst>
                <a:path w="8516620" h="4904740">
                  <a:moveTo>
                    <a:pt x="0" y="4904613"/>
                  </a:moveTo>
                  <a:lnTo>
                    <a:pt x="8516493" y="4904613"/>
                  </a:lnTo>
                  <a:lnTo>
                    <a:pt x="8516493" y="0"/>
                  </a:lnTo>
                  <a:lnTo>
                    <a:pt x="0" y="0"/>
                  </a:lnTo>
                  <a:lnTo>
                    <a:pt x="0" y="49046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31087" y="5171923"/>
            <a:ext cx="3039428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 defTabSz="685800">
              <a:spcBef>
                <a:spcPts val="90"/>
              </a:spcBef>
            </a:pPr>
            <a:r>
              <a:rPr sz="2400" kern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Затронуты</a:t>
            </a:r>
            <a:r>
              <a:rPr sz="2400" kern="0" spc="-8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kern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области</a:t>
            </a:r>
            <a:r>
              <a:rPr sz="2400" kern="0" spc="1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kern="0" spc="-8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изучаемые</a:t>
            </a:r>
            <a:endParaRPr sz="2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8" algn="ctr" defTabSz="685800">
              <a:spcBef>
                <a:spcPts val="26"/>
              </a:spcBef>
            </a:pPr>
            <a:r>
              <a:rPr sz="2400" kern="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kern="0" spc="4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kern="0" spc="-8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sz="2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43608" y="116632"/>
            <a:ext cx="6767654" cy="1051518"/>
          </a:xfrm>
          <a:prstGeom prst="rect">
            <a:avLst/>
          </a:prstGeom>
        </p:spPr>
        <p:txBody>
          <a:bodyPr vert="horz" wrap="square" lIns="0" tIns="65989" rIns="0" bIns="0" rtlCol="0">
            <a:spAutoFit/>
          </a:bodyPr>
          <a:lstStyle/>
          <a:p>
            <a:pPr marL="40005">
              <a:spcBef>
                <a:spcPts val="79"/>
              </a:spcBef>
            </a:pPr>
            <a:r>
              <a:rPr lang="ru-RU" sz="3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- </a:t>
            </a:r>
            <a:r>
              <a:rPr lang="ru-RU"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3200" spc="-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онтент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32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Академией</a:t>
            </a:r>
            <a:r>
              <a:rPr sz="3200" spc="-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sz="3200" spc="-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881" y="1498530"/>
            <a:ext cx="1739265" cy="195246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defTabSz="685800">
              <a:spcBef>
                <a:spcPts val="83"/>
              </a:spcBef>
            </a:pPr>
            <a:r>
              <a:rPr sz="1200" spc="-23" dirty="0">
                <a:solidFill>
                  <a:srgbClr val="1F3863"/>
                </a:solidFill>
                <a:latin typeface="Microsoft Sans Serif"/>
                <a:cs typeface="Microsoft Sans Serif"/>
              </a:rPr>
              <a:t>Фрагмент</a:t>
            </a:r>
            <a:r>
              <a:rPr sz="1200" spc="-34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200" spc="-11" dirty="0">
                <a:solidFill>
                  <a:srgbClr val="1F3863"/>
                </a:solidFill>
                <a:latin typeface="Microsoft Sans Serif"/>
                <a:cs typeface="Microsoft Sans Serif"/>
              </a:rPr>
              <a:t>телепередачи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3107" y="1519333"/>
            <a:ext cx="1595914" cy="19476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200" spc="-4" dirty="0">
                <a:solidFill>
                  <a:srgbClr val="1F3863"/>
                </a:solidFill>
                <a:latin typeface="Microsoft Sans Serif"/>
                <a:cs typeface="Microsoft Sans Serif"/>
              </a:rPr>
              <a:t>Видеоряд</a:t>
            </a:r>
            <a:r>
              <a:rPr sz="1200" spc="338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F3863"/>
                </a:solidFill>
                <a:latin typeface="Microsoft Sans Serif"/>
                <a:cs typeface="Microsoft Sans Serif"/>
              </a:rPr>
              <a:t>с</a:t>
            </a:r>
            <a:r>
              <a:rPr sz="1200" spc="334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200" spc="-23" dirty="0">
                <a:solidFill>
                  <a:srgbClr val="1F3863"/>
                </a:solidFill>
                <a:latin typeface="Microsoft Sans Serif"/>
                <a:cs typeface="Microsoft Sans Serif"/>
              </a:rPr>
              <a:t>озвучкой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3107" y="5512765"/>
            <a:ext cx="3834765" cy="195246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defTabSz="685800">
              <a:spcBef>
                <a:spcPts val="83"/>
              </a:spcBef>
            </a:pPr>
            <a:r>
              <a:rPr sz="1200" spc="-8" dirty="0">
                <a:solidFill>
                  <a:srgbClr val="1F3863"/>
                </a:solidFill>
                <a:latin typeface="Microsoft Sans Serif"/>
                <a:cs typeface="Microsoft Sans Serif"/>
              </a:rPr>
              <a:t>Анимированное</a:t>
            </a:r>
            <a:r>
              <a:rPr sz="1200" spc="4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F3863"/>
                </a:solidFill>
                <a:latin typeface="Microsoft Sans Serif"/>
                <a:cs typeface="Microsoft Sans Serif"/>
              </a:rPr>
              <a:t>видео</a:t>
            </a:r>
            <a:r>
              <a:rPr sz="1200" spc="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200" spc="4" dirty="0">
                <a:solidFill>
                  <a:srgbClr val="1F3863"/>
                </a:solidFill>
                <a:latin typeface="Microsoft Sans Serif"/>
                <a:cs typeface="Microsoft Sans Serif"/>
              </a:rPr>
              <a:t>с</a:t>
            </a:r>
            <a:r>
              <a:rPr sz="1200" spc="23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профессиональной</a:t>
            </a:r>
            <a:r>
              <a:rPr sz="1200" spc="8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200" spc="-23" dirty="0">
                <a:solidFill>
                  <a:srgbClr val="1F3863"/>
                </a:solidFill>
                <a:latin typeface="Microsoft Sans Serif"/>
                <a:cs typeface="Microsoft Sans Serif"/>
              </a:rPr>
              <a:t>озвучкой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6113" y="1062419"/>
            <a:ext cx="568737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8" dirty="0"/>
              <a:t>Видеоматериалы</a:t>
            </a:r>
            <a:r>
              <a:rPr sz="1800" spc="19" dirty="0"/>
              <a:t> </a:t>
            </a:r>
            <a:r>
              <a:rPr sz="1800" dirty="0"/>
              <a:t>в</a:t>
            </a:r>
            <a:r>
              <a:rPr sz="1800" spc="-19" dirty="0"/>
              <a:t> </a:t>
            </a:r>
            <a:r>
              <a:rPr sz="1800" spc="-15" dirty="0"/>
              <a:t>Библиотеке</a:t>
            </a:r>
            <a:r>
              <a:rPr sz="1800" spc="45" dirty="0"/>
              <a:t> </a:t>
            </a:r>
            <a:r>
              <a:rPr sz="1800" spc="-11" dirty="0"/>
              <a:t>Минпросвещения</a:t>
            </a:r>
            <a:endParaRPr sz="1800"/>
          </a:p>
        </p:txBody>
      </p:sp>
      <p:grpSp>
        <p:nvGrpSpPr>
          <p:cNvPr id="6" name="object 6"/>
          <p:cNvGrpSpPr/>
          <p:nvPr/>
        </p:nvGrpSpPr>
        <p:grpSpPr>
          <a:xfrm>
            <a:off x="4215050" y="1766745"/>
            <a:ext cx="3557588" cy="1815941"/>
            <a:chOff x="5620067" y="1212659"/>
            <a:chExt cx="4743450" cy="242125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9655" y="1222248"/>
              <a:ext cx="4724400" cy="24018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24829" y="1217422"/>
              <a:ext cx="4733925" cy="2411730"/>
            </a:xfrm>
            <a:custGeom>
              <a:avLst/>
              <a:gdLst/>
              <a:ahLst/>
              <a:cxnLst/>
              <a:rect l="l" t="t" r="r" b="b"/>
              <a:pathLst>
                <a:path w="4733925" h="2411729">
                  <a:moveTo>
                    <a:pt x="0" y="2411348"/>
                  </a:moveTo>
                  <a:lnTo>
                    <a:pt x="4733925" y="2411348"/>
                  </a:lnTo>
                  <a:lnTo>
                    <a:pt x="4733925" y="0"/>
                  </a:lnTo>
                  <a:lnTo>
                    <a:pt x="0" y="0"/>
                  </a:lnTo>
                  <a:lnTo>
                    <a:pt x="0" y="2411348"/>
                  </a:lnTo>
                  <a:close/>
                </a:path>
              </a:pathLst>
            </a:custGeom>
            <a:ln w="95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212716" y="3641216"/>
            <a:ext cx="3562350" cy="1823085"/>
            <a:chOff x="5616955" y="3711955"/>
            <a:chExt cx="4749800" cy="243078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9655" y="3724655"/>
              <a:ext cx="4724400" cy="24048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623305" y="3718305"/>
              <a:ext cx="4737100" cy="2418080"/>
            </a:xfrm>
            <a:custGeom>
              <a:avLst/>
              <a:gdLst/>
              <a:ahLst/>
              <a:cxnLst/>
              <a:rect l="l" t="t" r="r" b="b"/>
              <a:pathLst>
                <a:path w="4737100" h="2418079">
                  <a:moveTo>
                    <a:pt x="0" y="2417572"/>
                  </a:moveTo>
                  <a:lnTo>
                    <a:pt x="4737100" y="2417572"/>
                  </a:lnTo>
                  <a:lnTo>
                    <a:pt x="4737100" y="0"/>
                  </a:lnTo>
                  <a:lnTo>
                    <a:pt x="0" y="0"/>
                  </a:lnTo>
                  <a:lnTo>
                    <a:pt x="0" y="2417572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25449" y="1764411"/>
            <a:ext cx="3238024" cy="1820704"/>
            <a:chOff x="1233932" y="1209547"/>
            <a:chExt cx="4317365" cy="242760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6632" y="1222247"/>
              <a:ext cx="4291584" cy="24018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40282" y="1215897"/>
              <a:ext cx="4304665" cy="2414905"/>
            </a:xfrm>
            <a:custGeom>
              <a:avLst/>
              <a:gdLst/>
              <a:ahLst/>
              <a:cxnLst/>
              <a:rect l="l" t="t" r="r" b="b"/>
              <a:pathLst>
                <a:path w="4304665" h="2414904">
                  <a:moveTo>
                    <a:pt x="0" y="2414524"/>
                  </a:moveTo>
                  <a:lnTo>
                    <a:pt x="4304284" y="2414524"/>
                  </a:lnTo>
                  <a:lnTo>
                    <a:pt x="4304284" y="0"/>
                  </a:lnTo>
                  <a:lnTo>
                    <a:pt x="0" y="0"/>
                  </a:lnTo>
                  <a:lnTo>
                    <a:pt x="0" y="2414524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34593" y="3636644"/>
            <a:ext cx="3238024" cy="1823085"/>
            <a:chOff x="1246124" y="3705859"/>
            <a:chExt cx="4317365" cy="243078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8824" y="3718559"/>
              <a:ext cx="4291584" cy="240487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52474" y="3712209"/>
              <a:ext cx="4304665" cy="2418080"/>
            </a:xfrm>
            <a:custGeom>
              <a:avLst/>
              <a:gdLst/>
              <a:ahLst/>
              <a:cxnLst/>
              <a:rect l="l" t="t" r="r" b="b"/>
              <a:pathLst>
                <a:path w="4304665" h="2418079">
                  <a:moveTo>
                    <a:pt x="0" y="2417572"/>
                  </a:moveTo>
                  <a:lnTo>
                    <a:pt x="4304284" y="2417572"/>
                  </a:lnTo>
                  <a:lnTo>
                    <a:pt x="4304284" y="0"/>
                  </a:lnTo>
                  <a:lnTo>
                    <a:pt x="0" y="0"/>
                  </a:lnTo>
                  <a:lnTo>
                    <a:pt x="0" y="2417572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60881" y="5512765"/>
            <a:ext cx="2469833" cy="195246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defTabSz="685800">
              <a:spcBef>
                <a:spcPts val="83"/>
              </a:spcBef>
            </a:pPr>
            <a:r>
              <a:rPr sz="1200" spc="-19" dirty="0">
                <a:solidFill>
                  <a:srgbClr val="1F3863"/>
                </a:solidFill>
                <a:latin typeface="Microsoft Sans Serif"/>
                <a:cs typeface="Microsoft Sans Serif"/>
              </a:rPr>
              <a:t>Фрагменты</a:t>
            </a:r>
            <a:r>
              <a:rPr sz="1200" spc="-23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спектаклей</a:t>
            </a:r>
            <a:r>
              <a:rPr sz="1200" spc="-26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200" spc="4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1200" spc="11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1F3863"/>
                </a:solidFill>
                <a:latin typeface="Microsoft Sans Serif"/>
                <a:cs typeface="Microsoft Sans Serif"/>
              </a:rPr>
              <a:t>фильмов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1155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2240" y="316991"/>
              <a:ext cx="1618488" cy="3017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9095" y="85343"/>
              <a:ext cx="1444752" cy="1066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2715" y="298322"/>
              <a:ext cx="1637537" cy="320801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7726681" y="1088135"/>
            <a:ext cx="1213961" cy="226695"/>
          </a:xfrm>
          <a:custGeom>
            <a:avLst/>
            <a:gdLst/>
            <a:ahLst/>
            <a:cxnLst/>
            <a:rect l="l" t="t" r="r" b="b"/>
            <a:pathLst>
              <a:path w="1618615" h="302259">
                <a:moveTo>
                  <a:pt x="0" y="50291"/>
                </a:moveTo>
                <a:lnTo>
                  <a:pt x="3946" y="30700"/>
                </a:lnTo>
                <a:lnTo>
                  <a:pt x="14716" y="14716"/>
                </a:lnTo>
                <a:lnTo>
                  <a:pt x="30700" y="3946"/>
                </a:lnTo>
                <a:lnTo>
                  <a:pt x="50291" y="0"/>
                </a:lnTo>
                <a:lnTo>
                  <a:pt x="1568195" y="0"/>
                </a:lnTo>
                <a:lnTo>
                  <a:pt x="1587787" y="3946"/>
                </a:lnTo>
                <a:lnTo>
                  <a:pt x="1603771" y="14716"/>
                </a:lnTo>
                <a:lnTo>
                  <a:pt x="1614541" y="30700"/>
                </a:lnTo>
                <a:lnTo>
                  <a:pt x="1618487" y="50291"/>
                </a:lnTo>
                <a:lnTo>
                  <a:pt x="1618487" y="251460"/>
                </a:lnTo>
                <a:lnTo>
                  <a:pt x="1614541" y="271051"/>
                </a:lnTo>
                <a:lnTo>
                  <a:pt x="1603771" y="287035"/>
                </a:lnTo>
                <a:lnTo>
                  <a:pt x="1587787" y="297805"/>
                </a:lnTo>
                <a:lnTo>
                  <a:pt x="1568195" y="301751"/>
                </a:lnTo>
                <a:lnTo>
                  <a:pt x="50291" y="301751"/>
                </a:lnTo>
                <a:lnTo>
                  <a:pt x="30700" y="297805"/>
                </a:lnTo>
                <a:lnTo>
                  <a:pt x="14716" y="287035"/>
                </a:lnTo>
                <a:lnTo>
                  <a:pt x="3946" y="271051"/>
                </a:lnTo>
                <a:lnTo>
                  <a:pt x="0" y="251460"/>
                </a:lnTo>
                <a:lnTo>
                  <a:pt x="0" y="50291"/>
                </a:lnTo>
                <a:close/>
              </a:path>
            </a:pathLst>
          </a:custGeom>
          <a:ln w="19050">
            <a:solidFill>
              <a:srgbClr val="2F58A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5305" y="1018698"/>
            <a:ext cx="1788795" cy="3178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0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</a:t>
            </a:r>
            <a:r>
              <a:rPr sz="2000" b="1" spc="-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РЭШ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77317" y="2085556"/>
            <a:ext cx="245078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solidFill>
                  <a:srgbClr val="1F3863"/>
                </a:solidFill>
                <a:latin typeface="Arial"/>
                <a:cs typeface="Arial"/>
              </a:rPr>
              <a:t>Освоение</a:t>
            </a:r>
            <a:r>
              <a:rPr sz="1350" b="1" spc="-1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spc="-8" dirty="0">
                <a:solidFill>
                  <a:srgbClr val="1F3863"/>
                </a:solidFill>
                <a:latin typeface="Arial"/>
                <a:cs typeface="Arial"/>
              </a:rPr>
              <a:t>нового материала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612" y="3483292"/>
            <a:ext cx="240077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b="1" spc="-11" dirty="0">
                <a:solidFill>
                  <a:srgbClr val="1F3863"/>
                </a:solidFill>
                <a:latin typeface="Arial"/>
                <a:cs typeface="Arial"/>
              </a:rPr>
              <a:t>Мотивирование</a:t>
            </a:r>
            <a:r>
              <a:rPr sz="1350" b="1" spc="49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spc="-4" dirty="0">
                <a:solidFill>
                  <a:srgbClr val="1F3863"/>
                </a:solidFill>
                <a:latin typeface="Arial"/>
                <a:cs typeface="Arial"/>
              </a:rPr>
              <a:t>на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spc="-19" dirty="0">
                <a:solidFill>
                  <a:srgbClr val="1F3863"/>
                </a:solidFill>
                <a:latin typeface="Arial"/>
                <a:cs typeface="Arial"/>
              </a:rPr>
              <a:t>учебную </a:t>
            </a:r>
            <a:r>
              <a:rPr sz="1350" b="1" spc="-363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spc="-11" dirty="0">
                <a:solidFill>
                  <a:srgbClr val="1F3863"/>
                </a:solidFill>
                <a:latin typeface="Arial"/>
                <a:cs typeface="Arial"/>
              </a:rPr>
              <a:t>деятельность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74504" y="1206961"/>
            <a:ext cx="2853596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000" b="1" spc="-15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видеоуроки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6120" y="1551670"/>
            <a:ext cx="3219926" cy="1877854"/>
            <a:chOff x="261493" y="925893"/>
            <a:chExt cx="4293235" cy="250380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368" y="941831"/>
              <a:ext cx="4261104" cy="24719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9430" y="933830"/>
              <a:ext cx="4277360" cy="2487930"/>
            </a:xfrm>
            <a:custGeom>
              <a:avLst/>
              <a:gdLst/>
              <a:ahLst/>
              <a:cxnLst/>
              <a:rect l="l" t="t" r="r" b="b"/>
              <a:pathLst>
                <a:path w="4277360" h="2487929">
                  <a:moveTo>
                    <a:pt x="0" y="2487803"/>
                  </a:moveTo>
                  <a:lnTo>
                    <a:pt x="4276979" y="2487803"/>
                  </a:lnTo>
                  <a:lnTo>
                    <a:pt x="4276979" y="0"/>
                  </a:lnTo>
                  <a:lnTo>
                    <a:pt x="0" y="0"/>
                  </a:lnTo>
                  <a:lnTo>
                    <a:pt x="0" y="2487803"/>
                  </a:lnTo>
                  <a:close/>
                </a:path>
              </a:pathLst>
            </a:custGeom>
            <a:ln w="158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96120" y="3940587"/>
            <a:ext cx="3180874" cy="1715453"/>
            <a:chOff x="261493" y="4111116"/>
            <a:chExt cx="4241165" cy="228727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368" y="4126991"/>
              <a:ext cx="4209288" cy="22555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9430" y="4119054"/>
              <a:ext cx="4225290" cy="2271395"/>
            </a:xfrm>
            <a:custGeom>
              <a:avLst/>
              <a:gdLst/>
              <a:ahLst/>
              <a:cxnLst/>
              <a:rect l="l" t="t" r="r" b="b"/>
              <a:pathLst>
                <a:path w="4225290" h="2271395">
                  <a:moveTo>
                    <a:pt x="0" y="2271394"/>
                  </a:moveTo>
                  <a:lnTo>
                    <a:pt x="4225163" y="2271394"/>
                  </a:lnTo>
                  <a:lnTo>
                    <a:pt x="4225163" y="0"/>
                  </a:lnTo>
                  <a:lnTo>
                    <a:pt x="0" y="0"/>
                  </a:lnTo>
                  <a:lnTo>
                    <a:pt x="0" y="2271394"/>
                  </a:lnTo>
                  <a:close/>
                </a:path>
              </a:pathLst>
            </a:custGeom>
            <a:ln w="15874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686889" y="2477548"/>
            <a:ext cx="5043963" cy="2614136"/>
            <a:chOff x="4915852" y="2160397"/>
            <a:chExt cx="6725284" cy="348551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1664" y="2176272"/>
              <a:ext cx="6693408" cy="345338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923790" y="2168334"/>
              <a:ext cx="6709409" cy="3469640"/>
            </a:xfrm>
            <a:custGeom>
              <a:avLst/>
              <a:gdLst/>
              <a:ahLst/>
              <a:cxnLst/>
              <a:rect l="l" t="t" r="r" b="b"/>
              <a:pathLst>
                <a:path w="6709409" h="3469640">
                  <a:moveTo>
                    <a:pt x="0" y="3469258"/>
                  </a:moveTo>
                  <a:lnTo>
                    <a:pt x="6709283" y="3469258"/>
                  </a:lnTo>
                  <a:lnTo>
                    <a:pt x="6709283" y="0"/>
                  </a:lnTo>
                  <a:lnTo>
                    <a:pt x="0" y="0"/>
                  </a:lnTo>
                  <a:lnTo>
                    <a:pt x="0" y="3469258"/>
                  </a:lnTo>
                  <a:close/>
                </a:path>
              </a:pathLst>
            </a:custGeom>
            <a:ln w="1587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426505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2240" y="316991"/>
              <a:ext cx="1618488" cy="3017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9095" y="85343"/>
              <a:ext cx="1444752" cy="1066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2715" y="298322"/>
              <a:ext cx="1637537" cy="320801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7726681" y="1088135"/>
            <a:ext cx="1213961" cy="226695"/>
          </a:xfrm>
          <a:custGeom>
            <a:avLst/>
            <a:gdLst/>
            <a:ahLst/>
            <a:cxnLst/>
            <a:rect l="l" t="t" r="r" b="b"/>
            <a:pathLst>
              <a:path w="1618615" h="302259">
                <a:moveTo>
                  <a:pt x="0" y="50291"/>
                </a:moveTo>
                <a:lnTo>
                  <a:pt x="3946" y="30700"/>
                </a:lnTo>
                <a:lnTo>
                  <a:pt x="14716" y="14716"/>
                </a:lnTo>
                <a:lnTo>
                  <a:pt x="30700" y="3946"/>
                </a:lnTo>
                <a:lnTo>
                  <a:pt x="50291" y="0"/>
                </a:lnTo>
                <a:lnTo>
                  <a:pt x="1568195" y="0"/>
                </a:lnTo>
                <a:lnTo>
                  <a:pt x="1587787" y="3946"/>
                </a:lnTo>
                <a:lnTo>
                  <a:pt x="1603771" y="14716"/>
                </a:lnTo>
                <a:lnTo>
                  <a:pt x="1614541" y="30700"/>
                </a:lnTo>
                <a:lnTo>
                  <a:pt x="1618487" y="50291"/>
                </a:lnTo>
                <a:lnTo>
                  <a:pt x="1618487" y="251460"/>
                </a:lnTo>
                <a:lnTo>
                  <a:pt x="1614541" y="271051"/>
                </a:lnTo>
                <a:lnTo>
                  <a:pt x="1603771" y="287035"/>
                </a:lnTo>
                <a:lnTo>
                  <a:pt x="1587787" y="297805"/>
                </a:lnTo>
                <a:lnTo>
                  <a:pt x="1568195" y="301751"/>
                </a:lnTo>
                <a:lnTo>
                  <a:pt x="50291" y="301751"/>
                </a:lnTo>
                <a:lnTo>
                  <a:pt x="30700" y="297805"/>
                </a:lnTo>
                <a:lnTo>
                  <a:pt x="14716" y="287035"/>
                </a:lnTo>
                <a:lnTo>
                  <a:pt x="3946" y="271051"/>
                </a:lnTo>
                <a:lnTo>
                  <a:pt x="0" y="251460"/>
                </a:lnTo>
                <a:lnTo>
                  <a:pt x="0" y="50291"/>
                </a:lnTo>
                <a:close/>
              </a:path>
            </a:pathLst>
          </a:custGeom>
          <a:ln w="19050">
            <a:solidFill>
              <a:srgbClr val="2F58A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2757" y="1020280"/>
            <a:ext cx="2536508" cy="333746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pc="-4" dirty="0"/>
              <a:t>Контент</a:t>
            </a:r>
            <a:r>
              <a:rPr spc="-23" dirty="0"/>
              <a:t> </a:t>
            </a:r>
            <a:r>
              <a:rPr spc="-11" dirty="0"/>
              <a:t>ИСРО</a:t>
            </a:r>
            <a:r>
              <a:rPr spc="-23" dirty="0"/>
              <a:t> </a:t>
            </a:r>
            <a:r>
              <a:rPr spc="-90" dirty="0"/>
              <a:t>РАО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947731" y="2118932"/>
            <a:ext cx="751999" cy="3088005"/>
            <a:chOff x="5263641" y="1682242"/>
            <a:chExt cx="1002665" cy="4117340"/>
          </a:xfrm>
        </p:grpSpPr>
        <p:sp>
          <p:nvSpPr>
            <p:cNvPr id="10" name="object 10"/>
            <p:cNvSpPr/>
            <p:nvPr/>
          </p:nvSpPr>
          <p:spPr>
            <a:xfrm>
              <a:off x="5867399" y="1688592"/>
              <a:ext cx="392430" cy="4104640"/>
            </a:xfrm>
            <a:custGeom>
              <a:avLst/>
              <a:gdLst/>
              <a:ahLst/>
              <a:cxnLst/>
              <a:rect l="l" t="t" r="r" b="b"/>
              <a:pathLst>
                <a:path w="392429" h="4104640">
                  <a:moveTo>
                    <a:pt x="0" y="2033016"/>
                  </a:moveTo>
                  <a:lnTo>
                    <a:pt x="196214" y="2033016"/>
                  </a:lnTo>
                  <a:lnTo>
                    <a:pt x="196214" y="4104157"/>
                  </a:lnTo>
                  <a:lnTo>
                    <a:pt x="392302" y="4104157"/>
                  </a:lnTo>
                </a:path>
                <a:path w="392429" h="4104640">
                  <a:moveTo>
                    <a:pt x="0" y="2033016"/>
                  </a:moveTo>
                  <a:lnTo>
                    <a:pt x="196214" y="2033016"/>
                  </a:lnTo>
                  <a:lnTo>
                    <a:pt x="196214" y="3356610"/>
                  </a:lnTo>
                  <a:lnTo>
                    <a:pt x="392302" y="3356610"/>
                  </a:lnTo>
                </a:path>
                <a:path w="392429" h="4104640">
                  <a:moveTo>
                    <a:pt x="0" y="2033016"/>
                  </a:moveTo>
                  <a:lnTo>
                    <a:pt x="196214" y="2033016"/>
                  </a:lnTo>
                  <a:lnTo>
                    <a:pt x="196214" y="2608961"/>
                  </a:lnTo>
                  <a:lnTo>
                    <a:pt x="392302" y="2608961"/>
                  </a:lnTo>
                </a:path>
                <a:path w="392429" h="4104640">
                  <a:moveTo>
                    <a:pt x="0" y="2031873"/>
                  </a:moveTo>
                  <a:lnTo>
                    <a:pt x="196214" y="2031873"/>
                  </a:lnTo>
                  <a:lnTo>
                    <a:pt x="196214" y="1658112"/>
                  </a:lnTo>
                  <a:lnTo>
                    <a:pt x="392302" y="1658112"/>
                  </a:lnTo>
                </a:path>
                <a:path w="392429" h="4104640">
                  <a:moveTo>
                    <a:pt x="0" y="2033778"/>
                  </a:moveTo>
                  <a:lnTo>
                    <a:pt x="196214" y="2033778"/>
                  </a:lnTo>
                  <a:lnTo>
                    <a:pt x="196214" y="710184"/>
                  </a:lnTo>
                  <a:lnTo>
                    <a:pt x="392302" y="710184"/>
                  </a:lnTo>
                </a:path>
                <a:path w="392429" h="4104640">
                  <a:moveTo>
                    <a:pt x="0" y="2033016"/>
                  </a:moveTo>
                  <a:lnTo>
                    <a:pt x="191388" y="2033016"/>
                  </a:lnTo>
                  <a:lnTo>
                    <a:pt x="191388" y="0"/>
                  </a:lnTo>
                  <a:lnTo>
                    <a:pt x="382777" y="0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269991" y="2148840"/>
              <a:ext cx="597535" cy="3145790"/>
            </a:xfrm>
            <a:custGeom>
              <a:avLst/>
              <a:gdLst/>
              <a:ahLst/>
              <a:cxnLst/>
              <a:rect l="l" t="t" r="r" b="b"/>
              <a:pathLst>
                <a:path w="597535" h="3145790">
                  <a:moveTo>
                    <a:pt x="597408" y="0"/>
                  </a:moveTo>
                  <a:lnTo>
                    <a:pt x="0" y="0"/>
                  </a:lnTo>
                  <a:lnTo>
                    <a:pt x="0" y="3145536"/>
                  </a:lnTo>
                  <a:lnTo>
                    <a:pt x="597408" y="3145536"/>
                  </a:lnTo>
                  <a:lnTo>
                    <a:pt x="597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269991" y="2148840"/>
              <a:ext cx="597535" cy="3145790"/>
            </a:xfrm>
            <a:custGeom>
              <a:avLst/>
              <a:gdLst/>
              <a:ahLst/>
              <a:cxnLst/>
              <a:rect l="l" t="t" r="r" b="b"/>
              <a:pathLst>
                <a:path w="597535" h="3145790">
                  <a:moveTo>
                    <a:pt x="0" y="3145536"/>
                  </a:moveTo>
                  <a:lnTo>
                    <a:pt x="597408" y="3145536"/>
                  </a:lnTo>
                  <a:lnTo>
                    <a:pt x="597408" y="0"/>
                  </a:lnTo>
                  <a:lnTo>
                    <a:pt x="0" y="0"/>
                  </a:lnTo>
                  <a:lnTo>
                    <a:pt x="0" y="3145536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8481" y="2504235"/>
            <a:ext cx="448841" cy="229123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 defTabSz="685800">
              <a:lnSpc>
                <a:spcPts val="1736"/>
              </a:lnSpc>
            </a:pPr>
            <a:r>
              <a:rPr sz="1575" spc="-11" dirty="0">
                <a:solidFill>
                  <a:srgbClr val="2E5496"/>
                </a:solidFill>
                <a:latin typeface="Calibri"/>
                <a:cs typeface="Calibri"/>
              </a:rPr>
              <a:t>Стр</a:t>
            </a:r>
            <a:r>
              <a:rPr sz="1575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уктура</a:t>
            </a:r>
            <a:r>
              <a:rPr sz="1575" spc="-23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575" spc="-4" dirty="0">
                <a:solidFill>
                  <a:srgbClr val="2E5496"/>
                </a:solidFill>
                <a:latin typeface="Microsoft Sans Serif"/>
                <a:cs typeface="Microsoft Sans Serif"/>
              </a:rPr>
              <a:t>лабораторной</a:t>
            </a:r>
            <a:endParaRPr sz="1575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953" algn="ctr" defTabSz="685800">
              <a:lnSpc>
                <a:spcPts val="1800"/>
              </a:lnSpc>
            </a:pPr>
            <a:r>
              <a:rPr sz="1575" spc="-8" dirty="0">
                <a:solidFill>
                  <a:srgbClr val="2E5496"/>
                </a:solidFill>
                <a:latin typeface="Microsoft Sans Serif"/>
                <a:cs typeface="Microsoft Sans Serif"/>
              </a:rPr>
              <a:t>работы</a:t>
            </a:r>
            <a:endParaRPr sz="1575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81538" y="1894904"/>
            <a:ext cx="2000726" cy="3537109"/>
            <a:chOff x="6242050" y="1383538"/>
            <a:chExt cx="2667635" cy="4716145"/>
          </a:xfrm>
        </p:grpSpPr>
        <p:sp>
          <p:nvSpPr>
            <p:cNvPr id="15" name="object 15"/>
            <p:cNvSpPr/>
            <p:nvPr/>
          </p:nvSpPr>
          <p:spPr>
            <a:xfrm>
              <a:off x="6248400" y="1389888"/>
              <a:ext cx="2642870" cy="597535"/>
            </a:xfrm>
            <a:custGeom>
              <a:avLst/>
              <a:gdLst/>
              <a:ahLst/>
              <a:cxnLst/>
              <a:rect l="l" t="t" r="r" b="b"/>
              <a:pathLst>
                <a:path w="2642870" h="597535">
                  <a:moveTo>
                    <a:pt x="2642616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2642616" y="597408"/>
                  </a:lnTo>
                  <a:lnTo>
                    <a:pt x="2642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248400" y="1389888"/>
              <a:ext cx="2642870" cy="597535"/>
            </a:xfrm>
            <a:custGeom>
              <a:avLst/>
              <a:gdLst/>
              <a:ahLst/>
              <a:cxnLst/>
              <a:rect l="l" t="t" r="r" b="b"/>
              <a:pathLst>
                <a:path w="2642870" h="597535">
                  <a:moveTo>
                    <a:pt x="0" y="597408"/>
                  </a:moveTo>
                  <a:lnTo>
                    <a:pt x="2642616" y="597408"/>
                  </a:lnTo>
                  <a:lnTo>
                    <a:pt x="2642616" y="0"/>
                  </a:lnTo>
                  <a:lnTo>
                    <a:pt x="0" y="0"/>
                  </a:lnTo>
                  <a:lnTo>
                    <a:pt x="0" y="597408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260592" y="2100072"/>
              <a:ext cx="2600325" cy="597535"/>
            </a:xfrm>
            <a:custGeom>
              <a:avLst/>
              <a:gdLst/>
              <a:ahLst/>
              <a:cxnLst/>
              <a:rect l="l" t="t" r="r" b="b"/>
              <a:pathLst>
                <a:path w="2600325" h="597535">
                  <a:moveTo>
                    <a:pt x="2599943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2599943" y="597408"/>
                  </a:lnTo>
                  <a:lnTo>
                    <a:pt x="25999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260592" y="2100072"/>
              <a:ext cx="2600325" cy="597535"/>
            </a:xfrm>
            <a:custGeom>
              <a:avLst/>
              <a:gdLst/>
              <a:ahLst/>
              <a:cxnLst/>
              <a:rect l="l" t="t" r="r" b="b"/>
              <a:pathLst>
                <a:path w="2600325" h="597535">
                  <a:moveTo>
                    <a:pt x="0" y="597408"/>
                  </a:moveTo>
                  <a:lnTo>
                    <a:pt x="2599943" y="597408"/>
                  </a:lnTo>
                  <a:lnTo>
                    <a:pt x="2599943" y="0"/>
                  </a:lnTo>
                  <a:lnTo>
                    <a:pt x="0" y="0"/>
                  </a:lnTo>
                  <a:lnTo>
                    <a:pt x="0" y="597408"/>
                  </a:lnTo>
                  <a:close/>
                </a:path>
              </a:pathLst>
            </a:custGeom>
            <a:ln w="12699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260592" y="2846832"/>
              <a:ext cx="2612390" cy="1003300"/>
            </a:xfrm>
            <a:custGeom>
              <a:avLst/>
              <a:gdLst/>
              <a:ahLst/>
              <a:cxnLst/>
              <a:rect l="l" t="t" r="r" b="b"/>
              <a:pathLst>
                <a:path w="2612390" h="1003300">
                  <a:moveTo>
                    <a:pt x="2612136" y="0"/>
                  </a:moveTo>
                  <a:lnTo>
                    <a:pt x="0" y="0"/>
                  </a:lnTo>
                  <a:lnTo>
                    <a:pt x="0" y="1002791"/>
                  </a:lnTo>
                  <a:lnTo>
                    <a:pt x="2612136" y="1002791"/>
                  </a:lnTo>
                  <a:lnTo>
                    <a:pt x="2612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260592" y="2846832"/>
              <a:ext cx="2612390" cy="1003300"/>
            </a:xfrm>
            <a:custGeom>
              <a:avLst/>
              <a:gdLst/>
              <a:ahLst/>
              <a:cxnLst/>
              <a:rect l="l" t="t" r="r" b="b"/>
              <a:pathLst>
                <a:path w="2612390" h="1003300">
                  <a:moveTo>
                    <a:pt x="0" y="1002791"/>
                  </a:moveTo>
                  <a:lnTo>
                    <a:pt x="2612136" y="1002791"/>
                  </a:lnTo>
                  <a:lnTo>
                    <a:pt x="2612136" y="0"/>
                  </a:lnTo>
                  <a:lnTo>
                    <a:pt x="0" y="0"/>
                  </a:lnTo>
                  <a:lnTo>
                    <a:pt x="0" y="1002791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260592" y="3998976"/>
              <a:ext cx="2618740" cy="597535"/>
            </a:xfrm>
            <a:custGeom>
              <a:avLst/>
              <a:gdLst/>
              <a:ahLst/>
              <a:cxnLst/>
              <a:rect l="l" t="t" r="r" b="b"/>
              <a:pathLst>
                <a:path w="2618740" h="597535">
                  <a:moveTo>
                    <a:pt x="2618232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2618232" y="597407"/>
                  </a:lnTo>
                  <a:lnTo>
                    <a:pt x="2618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260592" y="3998976"/>
              <a:ext cx="2618740" cy="597535"/>
            </a:xfrm>
            <a:custGeom>
              <a:avLst/>
              <a:gdLst/>
              <a:ahLst/>
              <a:cxnLst/>
              <a:rect l="l" t="t" r="r" b="b"/>
              <a:pathLst>
                <a:path w="2618740" h="597535">
                  <a:moveTo>
                    <a:pt x="0" y="597407"/>
                  </a:moveTo>
                  <a:lnTo>
                    <a:pt x="2618232" y="597407"/>
                  </a:lnTo>
                  <a:lnTo>
                    <a:pt x="2618232" y="0"/>
                  </a:lnTo>
                  <a:lnTo>
                    <a:pt x="0" y="0"/>
                  </a:lnTo>
                  <a:lnTo>
                    <a:pt x="0" y="597407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260592" y="4745735"/>
              <a:ext cx="2642870" cy="597535"/>
            </a:xfrm>
            <a:custGeom>
              <a:avLst/>
              <a:gdLst/>
              <a:ahLst/>
              <a:cxnLst/>
              <a:rect l="l" t="t" r="r" b="b"/>
              <a:pathLst>
                <a:path w="2642870" h="597535">
                  <a:moveTo>
                    <a:pt x="2642616" y="0"/>
                  </a:moveTo>
                  <a:lnTo>
                    <a:pt x="0" y="0"/>
                  </a:lnTo>
                  <a:lnTo>
                    <a:pt x="0" y="597407"/>
                  </a:lnTo>
                  <a:lnTo>
                    <a:pt x="2642616" y="597407"/>
                  </a:lnTo>
                  <a:lnTo>
                    <a:pt x="2642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260592" y="4745735"/>
              <a:ext cx="2642870" cy="597535"/>
            </a:xfrm>
            <a:custGeom>
              <a:avLst/>
              <a:gdLst/>
              <a:ahLst/>
              <a:cxnLst/>
              <a:rect l="l" t="t" r="r" b="b"/>
              <a:pathLst>
                <a:path w="2642870" h="597535">
                  <a:moveTo>
                    <a:pt x="0" y="597407"/>
                  </a:moveTo>
                  <a:lnTo>
                    <a:pt x="2642616" y="597407"/>
                  </a:lnTo>
                  <a:lnTo>
                    <a:pt x="2642616" y="0"/>
                  </a:lnTo>
                  <a:lnTo>
                    <a:pt x="0" y="0"/>
                  </a:lnTo>
                  <a:lnTo>
                    <a:pt x="0" y="597407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260592" y="5492496"/>
              <a:ext cx="2621280" cy="600710"/>
            </a:xfrm>
            <a:custGeom>
              <a:avLst/>
              <a:gdLst/>
              <a:ahLst/>
              <a:cxnLst/>
              <a:rect l="l" t="t" r="r" b="b"/>
              <a:pathLst>
                <a:path w="2621279" h="600710">
                  <a:moveTo>
                    <a:pt x="2621280" y="0"/>
                  </a:moveTo>
                  <a:lnTo>
                    <a:pt x="0" y="0"/>
                  </a:lnTo>
                  <a:lnTo>
                    <a:pt x="0" y="600455"/>
                  </a:lnTo>
                  <a:lnTo>
                    <a:pt x="2621280" y="600455"/>
                  </a:lnTo>
                  <a:lnTo>
                    <a:pt x="26212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260592" y="5492496"/>
              <a:ext cx="2621280" cy="600710"/>
            </a:xfrm>
            <a:custGeom>
              <a:avLst/>
              <a:gdLst/>
              <a:ahLst/>
              <a:cxnLst/>
              <a:rect l="l" t="t" r="r" b="b"/>
              <a:pathLst>
                <a:path w="2621279" h="600710">
                  <a:moveTo>
                    <a:pt x="0" y="600455"/>
                  </a:moveTo>
                  <a:lnTo>
                    <a:pt x="2621280" y="600455"/>
                  </a:lnTo>
                  <a:lnTo>
                    <a:pt x="2621280" y="0"/>
                  </a:lnTo>
                  <a:lnTo>
                    <a:pt x="0" y="0"/>
                  </a:lnTo>
                  <a:lnTo>
                    <a:pt x="0" y="600455"/>
                  </a:lnTo>
                  <a:close/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700587" y="2008346"/>
            <a:ext cx="1953578" cy="342327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429" algn="ctr" defTabSz="685800">
              <a:spcBef>
                <a:spcPts val="79"/>
              </a:spcBef>
            </a:pPr>
            <a:r>
              <a:rPr sz="1200" spc="-8" dirty="0">
                <a:solidFill>
                  <a:srgbClr val="2E5496"/>
                </a:solidFill>
                <a:latin typeface="Microsoft Sans Serif"/>
                <a:cs typeface="Microsoft Sans Serif"/>
              </a:rPr>
              <a:t>Введение</a:t>
            </a:r>
            <a:r>
              <a:rPr sz="1200" spc="-34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200" spc="4" dirty="0">
                <a:solidFill>
                  <a:srgbClr val="2E5496"/>
                </a:solidFill>
                <a:latin typeface="Microsoft Sans Serif"/>
                <a:cs typeface="Microsoft Sans Serif"/>
              </a:rPr>
              <a:t>в</a:t>
            </a:r>
            <a:r>
              <a:rPr sz="1200" spc="-4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200" spc="-8" dirty="0">
                <a:solidFill>
                  <a:srgbClr val="2E5496"/>
                </a:solidFill>
                <a:latin typeface="Microsoft Sans Serif"/>
                <a:cs typeface="Microsoft Sans Serif"/>
              </a:rPr>
              <a:t>тему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defTabSz="685800"/>
            <a:endParaRPr sz="135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defTabSz="685800">
              <a:spcBef>
                <a:spcPts val="34"/>
              </a:spcBef>
            </a:pPr>
            <a:endParaRPr sz="105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R="6191" algn="ctr" defTabSz="685800"/>
            <a:r>
              <a:rPr sz="1200" spc="-19" dirty="0">
                <a:solidFill>
                  <a:srgbClr val="2E5496"/>
                </a:solidFill>
                <a:latin typeface="Microsoft Sans Serif"/>
                <a:cs typeface="Microsoft Sans Serif"/>
              </a:rPr>
              <a:t>Теоретический</a:t>
            </a:r>
            <a:r>
              <a:rPr sz="1200" spc="-26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200" spc="-8" dirty="0">
                <a:solidFill>
                  <a:srgbClr val="2E5496"/>
                </a:solidFill>
                <a:latin typeface="Microsoft Sans Serif"/>
                <a:cs typeface="Microsoft Sans Serif"/>
              </a:rPr>
              <a:t>материал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defTabSz="685800"/>
            <a:endParaRPr sz="135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defTabSz="685800">
              <a:spcBef>
                <a:spcPts val="4"/>
              </a:spcBef>
            </a:pPr>
            <a:endParaRPr sz="1088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algn="ctr" defTabSz="685800">
              <a:spcBef>
                <a:spcPts val="4"/>
              </a:spcBef>
            </a:pPr>
            <a:r>
              <a:rPr sz="105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Цель</a:t>
            </a:r>
            <a:r>
              <a:rPr sz="105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 работы</a:t>
            </a:r>
            <a:endParaRPr sz="105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algn="ctr" defTabSz="685800">
              <a:spcBef>
                <a:spcPts val="251"/>
              </a:spcBef>
            </a:pPr>
            <a:r>
              <a:rPr sz="105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Исследовательские</a:t>
            </a:r>
            <a:r>
              <a:rPr sz="1050" spc="38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050" spc="-19" dirty="0">
                <a:solidFill>
                  <a:srgbClr val="2E5496"/>
                </a:solidFill>
                <a:latin typeface="Microsoft Sans Serif"/>
                <a:cs typeface="Microsoft Sans Serif"/>
              </a:rPr>
              <a:t>задачи</a:t>
            </a:r>
            <a:endParaRPr sz="105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R="476" algn="ctr" defTabSz="685800">
              <a:spcBef>
                <a:spcPts val="251"/>
              </a:spcBef>
            </a:pPr>
            <a:r>
              <a:rPr sz="1050" spc="-19" dirty="0">
                <a:solidFill>
                  <a:srgbClr val="2E5496"/>
                </a:solidFill>
                <a:latin typeface="Microsoft Sans Serif"/>
                <a:cs typeface="Microsoft Sans Serif"/>
              </a:rPr>
              <a:t>Образовательные</a:t>
            </a:r>
            <a:r>
              <a:rPr sz="1050" spc="7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050" spc="-30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результаты</a:t>
            </a:r>
            <a:endParaRPr sz="105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defTabSz="685800"/>
            <a:endParaRPr sz="1125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953" algn="ctr" defTabSz="685800">
              <a:lnSpc>
                <a:spcPts val="1342"/>
              </a:lnSpc>
              <a:spcBef>
                <a:spcPts val="840"/>
              </a:spcBef>
            </a:pPr>
            <a:r>
              <a:rPr sz="12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Методические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algn="ctr" defTabSz="685800">
              <a:lnSpc>
                <a:spcPts val="1342"/>
              </a:lnSpc>
            </a:pPr>
            <a:r>
              <a:rPr sz="12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рекомендации</a:t>
            </a:r>
            <a:r>
              <a:rPr sz="1200" spc="-8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200" spc="4" dirty="0">
                <a:solidFill>
                  <a:srgbClr val="2E5496"/>
                </a:solidFill>
                <a:latin typeface="Microsoft Sans Serif"/>
                <a:cs typeface="Microsoft Sans Serif"/>
              </a:rPr>
              <a:t>для</a:t>
            </a:r>
            <a:r>
              <a:rPr sz="1200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2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учителя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82880" marR="159544" algn="ctr" defTabSz="685800">
              <a:lnSpc>
                <a:spcPts val="4418"/>
              </a:lnSpc>
            </a:pPr>
            <a:r>
              <a:rPr sz="1200" dirty="0">
                <a:solidFill>
                  <a:srgbClr val="2E5496"/>
                </a:solidFill>
                <a:latin typeface="Microsoft Sans Serif"/>
                <a:cs typeface="Microsoft Sans Serif"/>
              </a:rPr>
              <a:t>Ин</a:t>
            </a:r>
            <a:r>
              <a:rPr sz="1200" spc="-19" dirty="0">
                <a:solidFill>
                  <a:srgbClr val="2E5496"/>
                </a:solidFill>
                <a:latin typeface="Microsoft Sans Serif"/>
                <a:cs typeface="Microsoft Sans Serif"/>
              </a:rPr>
              <a:t>т</a:t>
            </a:r>
            <a:r>
              <a:rPr sz="1200" spc="-8" dirty="0">
                <a:solidFill>
                  <a:srgbClr val="2E5496"/>
                </a:solidFill>
                <a:latin typeface="Microsoft Sans Serif"/>
                <a:cs typeface="Microsoft Sans Serif"/>
              </a:rPr>
              <a:t>ера</a:t>
            </a:r>
            <a:r>
              <a:rPr sz="1200" spc="-64" dirty="0">
                <a:solidFill>
                  <a:srgbClr val="2E5496"/>
                </a:solidFill>
                <a:latin typeface="Microsoft Sans Serif"/>
                <a:cs typeface="Microsoft Sans Serif"/>
              </a:rPr>
              <a:t>к</a:t>
            </a:r>
            <a:r>
              <a:rPr sz="1200" spc="4" dirty="0">
                <a:solidFill>
                  <a:srgbClr val="2E5496"/>
                </a:solidFill>
                <a:latin typeface="Microsoft Sans Serif"/>
                <a:cs typeface="Microsoft Sans Serif"/>
              </a:rPr>
              <a:t>т</a:t>
            </a:r>
            <a:r>
              <a:rPr sz="12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и</a:t>
            </a:r>
            <a:r>
              <a:rPr sz="1200" spc="8" dirty="0">
                <a:solidFill>
                  <a:srgbClr val="2E5496"/>
                </a:solidFill>
                <a:latin typeface="Microsoft Sans Serif"/>
                <a:cs typeface="Microsoft Sans Serif"/>
              </a:rPr>
              <a:t>в</a:t>
            </a:r>
            <a:r>
              <a:rPr sz="1200" spc="-4" dirty="0">
                <a:solidFill>
                  <a:srgbClr val="2E5496"/>
                </a:solidFill>
                <a:latin typeface="Microsoft Sans Serif"/>
                <a:cs typeface="Microsoft Sans Serif"/>
              </a:rPr>
              <a:t>н</a:t>
            </a:r>
            <a:r>
              <a:rPr sz="1200" spc="-8" dirty="0">
                <a:solidFill>
                  <a:srgbClr val="2E5496"/>
                </a:solidFill>
                <a:latin typeface="Microsoft Sans Serif"/>
                <a:cs typeface="Microsoft Sans Serif"/>
              </a:rPr>
              <a:t>а</a:t>
            </a:r>
            <a:r>
              <a:rPr sz="1200" dirty="0">
                <a:solidFill>
                  <a:srgbClr val="2E5496"/>
                </a:solidFill>
                <a:latin typeface="Microsoft Sans Serif"/>
                <a:cs typeface="Microsoft Sans Serif"/>
              </a:rPr>
              <a:t>я</a:t>
            </a:r>
            <a:r>
              <a:rPr sz="1200" spc="-19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200" spc="-8" dirty="0">
                <a:solidFill>
                  <a:srgbClr val="2E5496"/>
                </a:solidFill>
                <a:latin typeface="Microsoft Sans Serif"/>
                <a:cs typeface="Microsoft Sans Serif"/>
              </a:rPr>
              <a:t>раб</a:t>
            </a:r>
            <a:r>
              <a:rPr sz="1200" spc="-26" dirty="0">
                <a:solidFill>
                  <a:srgbClr val="2E5496"/>
                </a:solidFill>
                <a:latin typeface="Microsoft Sans Serif"/>
                <a:cs typeface="Microsoft Sans Serif"/>
              </a:rPr>
              <a:t>о</a:t>
            </a:r>
            <a:r>
              <a:rPr sz="12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т</a:t>
            </a:r>
            <a:r>
              <a:rPr sz="1200" dirty="0">
                <a:solidFill>
                  <a:srgbClr val="2E5496"/>
                </a:solidFill>
                <a:latin typeface="Microsoft Sans Serif"/>
                <a:cs typeface="Microsoft Sans Serif"/>
              </a:rPr>
              <a:t>а  </a:t>
            </a:r>
            <a:r>
              <a:rPr sz="1200" spc="-15" dirty="0">
                <a:solidFill>
                  <a:srgbClr val="2E5496"/>
                </a:solidFill>
                <a:latin typeface="Microsoft Sans Serif"/>
                <a:cs typeface="Microsoft Sans Serif"/>
              </a:rPr>
              <a:t>Список</a:t>
            </a:r>
            <a:r>
              <a:rPr sz="1200" spc="-11" dirty="0">
                <a:solidFill>
                  <a:srgbClr val="2E5496"/>
                </a:solidFill>
                <a:latin typeface="Microsoft Sans Serif"/>
                <a:cs typeface="Microsoft Sans Serif"/>
              </a:rPr>
              <a:t> </a:t>
            </a:r>
            <a:r>
              <a:rPr sz="1200" spc="-4" dirty="0">
                <a:solidFill>
                  <a:srgbClr val="2E5496"/>
                </a:solidFill>
                <a:latin typeface="Microsoft Sans Serif"/>
                <a:cs typeface="Microsoft Sans Serif"/>
              </a:rPr>
              <a:t>литературы</a:t>
            </a:r>
            <a:endParaRPr sz="12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62998" y="1627108"/>
            <a:ext cx="3528536" cy="1763554"/>
            <a:chOff x="483997" y="1026477"/>
            <a:chExt cx="4704715" cy="2351405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872" y="1042415"/>
              <a:ext cx="4672584" cy="231952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91934" y="1034414"/>
              <a:ext cx="4688840" cy="2335530"/>
            </a:xfrm>
            <a:custGeom>
              <a:avLst/>
              <a:gdLst/>
              <a:ahLst/>
              <a:cxnLst/>
              <a:rect l="l" t="t" r="r" b="b"/>
              <a:pathLst>
                <a:path w="4688840" h="2335529">
                  <a:moveTo>
                    <a:pt x="0" y="2335403"/>
                  </a:moveTo>
                  <a:lnTo>
                    <a:pt x="4688459" y="2335403"/>
                  </a:lnTo>
                  <a:lnTo>
                    <a:pt x="4688459" y="0"/>
                  </a:lnTo>
                  <a:lnTo>
                    <a:pt x="0" y="0"/>
                  </a:lnTo>
                  <a:lnTo>
                    <a:pt x="0" y="2335403"/>
                  </a:lnTo>
                  <a:close/>
                </a:path>
              </a:pathLst>
            </a:custGeom>
            <a:ln w="15875">
              <a:solidFill>
                <a:srgbClr val="036EE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2043" y="3682746"/>
            <a:ext cx="3504438" cy="1769364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6862048" y="1791700"/>
            <a:ext cx="2008346" cy="1214914"/>
            <a:chOff x="9149397" y="1245933"/>
            <a:chExt cx="2677795" cy="1619885"/>
          </a:xfrm>
        </p:grpSpPr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65335" y="1261872"/>
              <a:ext cx="2645664" cy="158800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157334" y="1253871"/>
              <a:ext cx="2661920" cy="1604010"/>
            </a:xfrm>
            <a:custGeom>
              <a:avLst/>
              <a:gdLst/>
              <a:ahLst/>
              <a:cxnLst/>
              <a:rect l="l" t="t" r="r" b="b"/>
              <a:pathLst>
                <a:path w="2661920" h="1604010">
                  <a:moveTo>
                    <a:pt x="0" y="1603883"/>
                  </a:moveTo>
                  <a:lnTo>
                    <a:pt x="2661538" y="1603883"/>
                  </a:lnTo>
                  <a:lnTo>
                    <a:pt x="2661538" y="0"/>
                  </a:lnTo>
                  <a:lnTo>
                    <a:pt x="0" y="0"/>
                  </a:lnTo>
                  <a:lnTo>
                    <a:pt x="0" y="1603883"/>
                  </a:lnTo>
                  <a:close/>
                </a:path>
              </a:pathLst>
            </a:custGeom>
            <a:ln w="15874">
              <a:solidFill>
                <a:srgbClr val="036EE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6862048" y="3129010"/>
            <a:ext cx="2008346" cy="1308735"/>
            <a:chOff x="9149397" y="3029013"/>
            <a:chExt cx="2677795" cy="1744980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65335" y="3044952"/>
              <a:ext cx="2645664" cy="171297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157334" y="3036951"/>
              <a:ext cx="2661920" cy="1729105"/>
            </a:xfrm>
            <a:custGeom>
              <a:avLst/>
              <a:gdLst/>
              <a:ahLst/>
              <a:cxnLst/>
              <a:rect l="l" t="t" r="r" b="b"/>
              <a:pathLst>
                <a:path w="2661920" h="1729104">
                  <a:moveTo>
                    <a:pt x="0" y="1728851"/>
                  </a:moveTo>
                  <a:lnTo>
                    <a:pt x="2661538" y="1728851"/>
                  </a:lnTo>
                  <a:lnTo>
                    <a:pt x="2661538" y="0"/>
                  </a:lnTo>
                  <a:lnTo>
                    <a:pt x="0" y="0"/>
                  </a:lnTo>
                  <a:lnTo>
                    <a:pt x="0" y="1728851"/>
                  </a:lnTo>
                  <a:close/>
                </a:path>
              </a:pathLst>
            </a:custGeom>
            <a:ln w="15875">
              <a:solidFill>
                <a:srgbClr val="036EE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862048" y="4539519"/>
            <a:ext cx="2008346" cy="1203484"/>
            <a:chOff x="9149397" y="4909692"/>
            <a:chExt cx="2677795" cy="1604645"/>
          </a:xfrm>
        </p:grpSpPr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65335" y="4925567"/>
              <a:ext cx="2645664" cy="157276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157334" y="4917630"/>
              <a:ext cx="2661920" cy="1588770"/>
            </a:xfrm>
            <a:custGeom>
              <a:avLst/>
              <a:gdLst/>
              <a:ahLst/>
              <a:cxnLst/>
              <a:rect l="l" t="t" r="r" b="b"/>
              <a:pathLst>
                <a:path w="2661920" h="1588770">
                  <a:moveTo>
                    <a:pt x="0" y="1588642"/>
                  </a:moveTo>
                  <a:lnTo>
                    <a:pt x="2661538" y="1588642"/>
                  </a:lnTo>
                  <a:lnTo>
                    <a:pt x="2661538" y="0"/>
                  </a:lnTo>
                  <a:lnTo>
                    <a:pt x="0" y="0"/>
                  </a:lnTo>
                  <a:lnTo>
                    <a:pt x="0" y="1588642"/>
                  </a:lnTo>
                  <a:close/>
                </a:path>
              </a:pathLst>
            </a:custGeom>
            <a:ln w="15875">
              <a:solidFill>
                <a:srgbClr val="036EE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9065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818" y="1889094"/>
            <a:ext cx="7464743" cy="3405664"/>
            <a:chOff x="1119758" y="1375791"/>
            <a:chExt cx="9952990" cy="45408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9283" y="1385316"/>
              <a:ext cx="9933432" cy="45217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24521" y="1380553"/>
              <a:ext cx="9943465" cy="4531360"/>
            </a:xfrm>
            <a:custGeom>
              <a:avLst/>
              <a:gdLst/>
              <a:ahLst/>
              <a:cxnLst/>
              <a:rect l="l" t="t" r="r" b="b"/>
              <a:pathLst>
                <a:path w="9943465" h="4531360">
                  <a:moveTo>
                    <a:pt x="0" y="4531233"/>
                  </a:moveTo>
                  <a:lnTo>
                    <a:pt x="9942957" y="4531233"/>
                  </a:lnTo>
                  <a:lnTo>
                    <a:pt x="9942957" y="0"/>
                  </a:lnTo>
                  <a:lnTo>
                    <a:pt x="0" y="0"/>
                  </a:lnTo>
                  <a:lnTo>
                    <a:pt x="0" y="4531233"/>
                  </a:lnTo>
                  <a:close/>
                </a:path>
              </a:pathLst>
            </a:custGeom>
            <a:ln w="9525">
              <a:solidFill>
                <a:srgbClr val="30356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75656" y="116632"/>
            <a:ext cx="5832648" cy="1735493"/>
          </a:xfrm>
          <a:prstGeom prst="rect">
            <a:avLst/>
          </a:prstGeom>
        </p:spPr>
        <p:txBody>
          <a:bodyPr vert="horz" wrap="square" lIns="0" tIns="255669" rIns="0" bIns="0" rtlCol="0">
            <a:spAutoFit/>
          </a:bodyPr>
          <a:lstStyle/>
          <a:p>
            <a:pPr marL="81915">
              <a:spcBef>
                <a:spcPts val="79"/>
              </a:spcBef>
            </a:pPr>
            <a:r>
              <a:rPr sz="3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Визуализированные</a:t>
            </a:r>
            <a:r>
              <a:rPr sz="3200" spc="20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</a:t>
            </a:r>
            <a:r>
              <a:rPr sz="32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3200" spc="1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1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32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spc="22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ИСРО</a:t>
            </a:r>
            <a:r>
              <a:rPr sz="3200" spc="1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РАО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46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object 2"/>
          <p:cNvGrpSpPr>
            <a:grpSpLocks/>
          </p:cNvGrpSpPr>
          <p:nvPr/>
        </p:nvGrpSpPr>
        <p:grpSpPr bwMode="auto">
          <a:xfrm>
            <a:off x="0" y="1"/>
            <a:ext cx="9144000" cy="6810375"/>
            <a:chOff x="0" y="47296"/>
            <a:chExt cx="12192000" cy="6811009"/>
          </a:xfrm>
        </p:grpSpPr>
        <p:pic>
          <p:nvPicPr>
            <p:cNvPr id="29700" name="object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296"/>
              <a:ext cx="12192000" cy="681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1" name="object 4"/>
            <p:cNvSpPr>
              <a:spLocks/>
            </p:cNvSpPr>
            <p:nvPr/>
          </p:nvSpPr>
          <p:spPr bwMode="auto">
            <a:xfrm>
              <a:off x="11582400" y="6563867"/>
              <a:ext cx="546100" cy="260985"/>
            </a:xfrm>
            <a:custGeom>
              <a:avLst/>
              <a:gdLst>
                <a:gd name="T0" fmla="*/ 272796 w 546100"/>
                <a:gd name="T1" fmla="*/ 0 h 260984"/>
                <a:gd name="T2" fmla="*/ 210258 w 546100"/>
                <a:gd name="T3" fmla="*/ 3441 h 260984"/>
                <a:gd name="T4" fmla="*/ 152844 w 546100"/>
                <a:gd name="T5" fmla="*/ 13245 h 260984"/>
                <a:gd name="T6" fmla="*/ 102192 w 546100"/>
                <a:gd name="T7" fmla="*/ 28627 h 260984"/>
                <a:gd name="T8" fmla="*/ 59942 w 546100"/>
                <a:gd name="T9" fmla="*/ 48807 h 260984"/>
                <a:gd name="T10" fmla="*/ 27734 w 546100"/>
                <a:gd name="T11" fmla="*/ 73000 h 260984"/>
                <a:gd name="T12" fmla="*/ 0 w 546100"/>
                <a:gd name="T13" fmla="*/ 130301 h 260984"/>
                <a:gd name="T14" fmla="*/ 7206 w 546100"/>
                <a:gd name="T15" fmla="*/ 160179 h 260984"/>
                <a:gd name="T16" fmla="*/ 59942 w 546100"/>
                <a:gd name="T17" fmla="*/ 211800 h 260984"/>
                <a:gd name="T18" fmla="*/ 102192 w 546100"/>
                <a:gd name="T19" fmla="*/ 231978 h 260984"/>
                <a:gd name="T20" fmla="*/ 152844 w 546100"/>
                <a:gd name="T21" fmla="*/ 247360 h 260984"/>
                <a:gd name="T22" fmla="*/ 210258 w 546100"/>
                <a:gd name="T23" fmla="*/ 257163 h 260984"/>
                <a:gd name="T24" fmla="*/ 272796 w 546100"/>
                <a:gd name="T25" fmla="*/ 260604 h 260984"/>
                <a:gd name="T26" fmla="*/ 335333 w 546100"/>
                <a:gd name="T27" fmla="*/ 257163 h 260984"/>
                <a:gd name="T28" fmla="*/ 392747 w 546100"/>
                <a:gd name="T29" fmla="*/ 247360 h 260984"/>
                <a:gd name="T30" fmla="*/ 443399 w 546100"/>
                <a:gd name="T31" fmla="*/ 231978 h 260984"/>
                <a:gd name="T32" fmla="*/ 485649 w 546100"/>
                <a:gd name="T33" fmla="*/ 211800 h 260984"/>
                <a:gd name="T34" fmla="*/ 517857 w 546100"/>
                <a:gd name="T35" fmla="*/ 187606 h 260984"/>
                <a:gd name="T36" fmla="*/ 545592 w 546100"/>
                <a:gd name="T37" fmla="*/ 130301 h 260984"/>
                <a:gd name="T38" fmla="*/ 538385 w 546100"/>
                <a:gd name="T39" fmla="*/ 100426 h 260984"/>
                <a:gd name="T40" fmla="*/ 485649 w 546100"/>
                <a:gd name="T41" fmla="*/ 48807 h 260984"/>
                <a:gd name="T42" fmla="*/ 443399 w 546100"/>
                <a:gd name="T43" fmla="*/ 28627 h 260984"/>
                <a:gd name="T44" fmla="*/ 392747 w 546100"/>
                <a:gd name="T45" fmla="*/ 13245 h 260984"/>
                <a:gd name="T46" fmla="*/ 335333 w 546100"/>
                <a:gd name="T47" fmla="*/ 3441 h 260984"/>
                <a:gd name="T48" fmla="*/ 272796 w 546100"/>
                <a:gd name="T49" fmla="*/ 0 h 2609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46100" h="260984">
                  <a:moveTo>
                    <a:pt x="272796" y="0"/>
                  </a:moveTo>
                  <a:lnTo>
                    <a:pt x="210258" y="3441"/>
                  </a:lnTo>
                  <a:lnTo>
                    <a:pt x="152844" y="13245"/>
                  </a:lnTo>
                  <a:lnTo>
                    <a:pt x="102192" y="28627"/>
                  </a:lnTo>
                  <a:lnTo>
                    <a:pt x="59942" y="48807"/>
                  </a:lnTo>
                  <a:lnTo>
                    <a:pt x="27734" y="73000"/>
                  </a:lnTo>
                  <a:lnTo>
                    <a:pt x="0" y="130301"/>
                  </a:lnTo>
                  <a:lnTo>
                    <a:pt x="7206" y="160178"/>
                  </a:lnTo>
                  <a:lnTo>
                    <a:pt x="59942" y="211799"/>
                  </a:lnTo>
                  <a:lnTo>
                    <a:pt x="102192" y="231977"/>
                  </a:lnTo>
                  <a:lnTo>
                    <a:pt x="152844" y="247359"/>
                  </a:lnTo>
                  <a:lnTo>
                    <a:pt x="210258" y="257162"/>
                  </a:lnTo>
                  <a:lnTo>
                    <a:pt x="272796" y="260603"/>
                  </a:lnTo>
                  <a:lnTo>
                    <a:pt x="335333" y="257162"/>
                  </a:lnTo>
                  <a:lnTo>
                    <a:pt x="392747" y="247359"/>
                  </a:lnTo>
                  <a:lnTo>
                    <a:pt x="443399" y="231977"/>
                  </a:lnTo>
                  <a:lnTo>
                    <a:pt x="485649" y="211799"/>
                  </a:lnTo>
                  <a:lnTo>
                    <a:pt x="517857" y="187605"/>
                  </a:lnTo>
                  <a:lnTo>
                    <a:pt x="545592" y="130301"/>
                  </a:lnTo>
                  <a:lnTo>
                    <a:pt x="538385" y="100426"/>
                  </a:lnTo>
                  <a:lnTo>
                    <a:pt x="485649" y="48807"/>
                  </a:lnTo>
                  <a:lnTo>
                    <a:pt x="443399" y="28627"/>
                  </a:lnTo>
                  <a:lnTo>
                    <a:pt x="392747" y="13245"/>
                  </a:lnTo>
                  <a:lnTo>
                    <a:pt x="335333" y="3441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9702" name="object 5"/>
            <p:cNvSpPr>
              <a:spLocks/>
            </p:cNvSpPr>
            <p:nvPr/>
          </p:nvSpPr>
          <p:spPr bwMode="auto">
            <a:xfrm>
              <a:off x="11582400" y="6563867"/>
              <a:ext cx="546100" cy="260985"/>
            </a:xfrm>
            <a:custGeom>
              <a:avLst/>
              <a:gdLst>
                <a:gd name="T0" fmla="*/ 0 w 546100"/>
                <a:gd name="T1" fmla="*/ 130301 h 260984"/>
                <a:gd name="T2" fmla="*/ 27734 w 546100"/>
                <a:gd name="T3" fmla="*/ 73000 h 260984"/>
                <a:gd name="T4" fmla="*/ 59942 w 546100"/>
                <a:gd name="T5" fmla="*/ 48807 h 260984"/>
                <a:gd name="T6" fmla="*/ 102192 w 546100"/>
                <a:gd name="T7" fmla="*/ 28627 h 260984"/>
                <a:gd name="T8" fmla="*/ 152844 w 546100"/>
                <a:gd name="T9" fmla="*/ 13245 h 260984"/>
                <a:gd name="T10" fmla="*/ 210258 w 546100"/>
                <a:gd name="T11" fmla="*/ 3441 h 260984"/>
                <a:gd name="T12" fmla="*/ 272796 w 546100"/>
                <a:gd name="T13" fmla="*/ 0 h 260984"/>
                <a:gd name="T14" fmla="*/ 335333 w 546100"/>
                <a:gd name="T15" fmla="*/ 3441 h 260984"/>
                <a:gd name="T16" fmla="*/ 392747 w 546100"/>
                <a:gd name="T17" fmla="*/ 13245 h 260984"/>
                <a:gd name="T18" fmla="*/ 443399 w 546100"/>
                <a:gd name="T19" fmla="*/ 28627 h 260984"/>
                <a:gd name="T20" fmla="*/ 485649 w 546100"/>
                <a:gd name="T21" fmla="*/ 48807 h 260984"/>
                <a:gd name="T22" fmla="*/ 517857 w 546100"/>
                <a:gd name="T23" fmla="*/ 73000 h 260984"/>
                <a:gd name="T24" fmla="*/ 545592 w 546100"/>
                <a:gd name="T25" fmla="*/ 130301 h 260984"/>
                <a:gd name="T26" fmla="*/ 538385 w 546100"/>
                <a:gd name="T27" fmla="*/ 160179 h 260984"/>
                <a:gd name="T28" fmla="*/ 485649 w 546100"/>
                <a:gd name="T29" fmla="*/ 211800 h 260984"/>
                <a:gd name="T30" fmla="*/ 443399 w 546100"/>
                <a:gd name="T31" fmla="*/ 231978 h 260984"/>
                <a:gd name="T32" fmla="*/ 392747 w 546100"/>
                <a:gd name="T33" fmla="*/ 247360 h 260984"/>
                <a:gd name="T34" fmla="*/ 335333 w 546100"/>
                <a:gd name="T35" fmla="*/ 257163 h 260984"/>
                <a:gd name="T36" fmla="*/ 272796 w 546100"/>
                <a:gd name="T37" fmla="*/ 260604 h 260984"/>
                <a:gd name="T38" fmla="*/ 210258 w 546100"/>
                <a:gd name="T39" fmla="*/ 257163 h 260984"/>
                <a:gd name="T40" fmla="*/ 152844 w 546100"/>
                <a:gd name="T41" fmla="*/ 247360 h 260984"/>
                <a:gd name="T42" fmla="*/ 102192 w 546100"/>
                <a:gd name="T43" fmla="*/ 231978 h 260984"/>
                <a:gd name="T44" fmla="*/ 59942 w 546100"/>
                <a:gd name="T45" fmla="*/ 211800 h 260984"/>
                <a:gd name="T46" fmla="*/ 27734 w 546100"/>
                <a:gd name="T47" fmla="*/ 187606 h 260984"/>
                <a:gd name="T48" fmla="*/ 0 w 546100"/>
                <a:gd name="T49" fmla="*/ 130301 h 2609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46100" h="260984">
                  <a:moveTo>
                    <a:pt x="0" y="130301"/>
                  </a:moveTo>
                  <a:lnTo>
                    <a:pt x="27734" y="73000"/>
                  </a:lnTo>
                  <a:lnTo>
                    <a:pt x="59942" y="48807"/>
                  </a:lnTo>
                  <a:lnTo>
                    <a:pt x="102192" y="28627"/>
                  </a:lnTo>
                  <a:lnTo>
                    <a:pt x="152844" y="13245"/>
                  </a:lnTo>
                  <a:lnTo>
                    <a:pt x="210258" y="3441"/>
                  </a:lnTo>
                  <a:lnTo>
                    <a:pt x="272796" y="0"/>
                  </a:lnTo>
                  <a:lnTo>
                    <a:pt x="335333" y="3441"/>
                  </a:lnTo>
                  <a:lnTo>
                    <a:pt x="392747" y="13245"/>
                  </a:lnTo>
                  <a:lnTo>
                    <a:pt x="443399" y="28627"/>
                  </a:lnTo>
                  <a:lnTo>
                    <a:pt x="485649" y="48807"/>
                  </a:lnTo>
                  <a:lnTo>
                    <a:pt x="517857" y="73000"/>
                  </a:lnTo>
                  <a:lnTo>
                    <a:pt x="545592" y="130301"/>
                  </a:lnTo>
                  <a:lnTo>
                    <a:pt x="538385" y="160178"/>
                  </a:lnTo>
                  <a:lnTo>
                    <a:pt x="485649" y="211799"/>
                  </a:lnTo>
                  <a:lnTo>
                    <a:pt x="443399" y="231977"/>
                  </a:lnTo>
                  <a:lnTo>
                    <a:pt x="392747" y="247359"/>
                  </a:lnTo>
                  <a:lnTo>
                    <a:pt x="335333" y="257162"/>
                  </a:lnTo>
                  <a:lnTo>
                    <a:pt x="272796" y="260603"/>
                  </a:lnTo>
                  <a:lnTo>
                    <a:pt x="210258" y="257162"/>
                  </a:lnTo>
                  <a:lnTo>
                    <a:pt x="152844" y="247359"/>
                  </a:lnTo>
                  <a:lnTo>
                    <a:pt x="102192" y="231977"/>
                  </a:lnTo>
                  <a:lnTo>
                    <a:pt x="59942" y="211799"/>
                  </a:lnTo>
                  <a:lnTo>
                    <a:pt x="27734" y="187605"/>
                  </a:lnTo>
                  <a:lnTo>
                    <a:pt x="0" y="130301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9699" name="object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38283B-7315-4CC5-82D1-E050079FB538}" type="slidenum">
              <a:rPr lang="ru-RU">
                <a:latin typeface="Calibri" pitchFamily="34" charset="0"/>
                <a:cs typeface="Calibri" pitchFamily="34" charset="0"/>
              </a:rPr>
              <a:pPr eaLnBrk="1" hangingPunct="1"/>
              <a:t>2</a:t>
            </a:fld>
            <a:endParaRPr lang="ru-RU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533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197" y="514776"/>
            <a:ext cx="7840251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</a:t>
            </a:r>
            <a:r>
              <a:rPr sz="2400" b="1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</a:t>
            </a:r>
            <a:r>
              <a:rPr sz="24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сервисов:</a:t>
            </a:r>
            <a:r>
              <a:rPr sz="24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</a:t>
            </a:r>
            <a:r>
              <a:rPr sz="2400" b="1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28025" y="1588579"/>
            <a:ext cx="5432107" cy="665798"/>
            <a:chOff x="2304033" y="975105"/>
            <a:chExt cx="7242809" cy="887730"/>
          </a:xfrm>
        </p:grpSpPr>
        <p:sp>
          <p:nvSpPr>
            <p:cNvPr id="5" name="object 5"/>
            <p:cNvSpPr/>
            <p:nvPr/>
          </p:nvSpPr>
          <p:spPr>
            <a:xfrm>
              <a:off x="2310383" y="981455"/>
              <a:ext cx="7230109" cy="875030"/>
            </a:xfrm>
            <a:custGeom>
              <a:avLst/>
              <a:gdLst/>
              <a:ahLst/>
              <a:cxnLst/>
              <a:rect l="l" t="t" r="r" b="b"/>
              <a:pathLst>
                <a:path w="7230109" h="875030">
                  <a:moveTo>
                    <a:pt x="7229856" y="0"/>
                  </a:moveTo>
                  <a:lnTo>
                    <a:pt x="437388" y="0"/>
                  </a:lnTo>
                  <a:lnTo>
                    <a:pt x="0" y="437388"/>
                  </a:lnTo>
                  <a:lnTo>
                    <a:pt x="437388" y="874776"/>
                  </a:lnTo>
                  <a:lnTo>
                    <a:pt x="7229856" y="874776"/>
                  </a:lnTo>
                  <a:lnTo>
                    <a:pt x="72298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2310383" y="981455"/>
              <a:ext cx="7230109" cy="875030"/>
            </a:xfrm>
            <a:custGeom>
              <a:avLst/>
              <a:gdLst/>
              <a:ahLst/>
              <a:cxnLst/>
              <a:rect l="l" t="t" r="r" b="b"/>
              <a:pathLst>
                <a:path w="7230109" h="875030">
                  <a:moveTo>
                    <a:pt x="7229856" y="874776"/>
                  </a:moveTo>
                  <a:lnTo>
                    <a:pt x="437388" y="874776"/>
                  </a:lnTo>
                  <a:lnTo>
                    <a:pt x="0" y="437388"/>
                  </a:lnTo>
                  <a:lnTo>
                    <a:pt x="437388" y="0"/>
                  </a:lnTo>
                  <a:lnTo>
                    <a:pt x="7229856" y="0"/>
                  </a:lnTo>
                  <a:lnTo>
                    <a:pt x="7229856" y="8747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77225" y="1780661"/>
            <a:ext cx="4283869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500" spc="-23" dirty="0">
                <a:solidFill>
                  <a:srgbClr val="FFFFFF"/>
                </a:solidFill>
                <a:latin typeface="Microsoft Sans Serif"/>
                <a:cs typeface="Microsoft Sans Serif"/>
              </a:rPr>
              <a:t>Актуализация</a:t>
            </a:r>
            <a:r>
              <a:rPr sz="150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9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знаний</a:t>
            </a:r>
            <a:r>
              <a:rPr sz="1500" spc="41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500" spc="3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9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форме</a:t>
            </a:r>
            <a:r>
              <a:rPr sz="1500" spc="5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видеофрагмента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01128" y="1588579"/>
            <a:ext cx="5758815" cy="1516379"/>
            <a:chOff x="1868170" y="975105"/>
            <a:chExt cx="7678420" cy="2021839"/>
          </a:xfrm>
        </p:grpSpPr>
        <p:sp>
          <p:nvSpPr>
            <p:cNvPr id="9" name="object 9"/>
            <p:cNvSpPr/>
            <p:nvPr/>
          </p:nvSpPr>
          <p:spPr>
            <a:xfrm>
              <a:off x="1874520" y="981455"/>
              <a:ext cx="875030" cy="875030"/>
            </a:xfrm>
            <a:custGeom>
              <a:avLst/>
              <a:gdLst/>
              <a:ahLst/>
              <a:cxnLst/>
              <a:rect l="l" t="t" r="r" b="b"/>
              <a:pathLst>
                <a:path w="875030" h="875030">
                  <a:moveTo>
                    <a:pt x="437388" y="0"/>
                  </a:moveTo>
                  <a:lnTo>
                    <a:pt x="389731" y="2566"/>
                  </a:lnTo>
                  <a:lnTo>
                    <a:pt x="343560" y="10088"/>
                  </a:lnTo>
                  <a:lnTo>
                    <a:pt x="299142" y="22299"/>
                  </a:lnTo>
                  <a:lnTo>
                    <a:pt x="256745" y="38931"/>
                  </a:lnTo>
                  <a:lnTo>
                    <a:pt x="216633" y="59718"/>
                  </a:lnTo>
                  <a:lnTo>
                    <a:pt x="179076" y="84393"/>
                  </a:lnTo>
                  <a:lnTo>
                    <a:pt x="144338" y="112688"/>
                  </a:lnTo>
                  <a:lnTo>
                    <a:pt x="112688" y="144338"/>
                  </a:lnTo>
                  <a:lnTo>
                    <a:pt x="84393" y="179076"/>
                  </a:lnTo>
                  <a:lnTo>
                    <a:pt x="59718" y="216633"/>
                  </a:lnTo>
                  <a:lnTo>
                    <a:pt x="38931" y="256745"/>
                  </a:lnTo>
                  <a:lnTo>
                    <a:pt x="22299" y="299142"/>
                  </a:lnTo>
                  <a:lnTo>
                    <a:pt x="10088" y="343560"/>
                  </a:lnTo>
                  <a:lnTo>
                    <a:pt x="2566" y="389731"/>
                  </a:lnTo>
                  <a:lnTo>
                    <a:pt x="0" y="437388"/>
                  </a:lnTo>
                  <a:lnTo>
                    <a:pt x="2566" y="485044"/>
                  </a:lnTo>
                  <a:lnTo>
                    <a:pt x="10088" y="531215"/>
                  </a:lnTo>
                  <a:lnTo>
                    <a:pt x="22299" y="575633"/>
                  </a:lnTo>
                  <a:lnTo>
                    <a:pt x="38931" y="618030"/>
                  </a:lnTo>
                  <a:lnTo>
                    <a:pt x="59718" y="658142"/>
                  </a:lnTo>
                  <a:lnTo>
                    <a:pt x="84393" y="695699"/>
                  </a:lnTo>
                  <a:lnTo>
                    <a:pt x="112688" y="730437"/>
                  </a:lnTo>
                  <a:lnTo>
                    <a:pt x="144338" y="762087"/>
                  </a:lnTo>
                  <a:lnTo>
                    <a:pt x="179076" y="790382"/>
                  </a:lnTo>
                  <a:lnTo>
                    <a:pt x="216633" y="815057"/>
                  </a:lnTo>
                  <a:lnTo>
                    <a:pt x="256745" y="835844"/>
                  </a:lnTo>
                  <a:lnTo>
                    <a:pt x="299142" y="852476"/>
                  </a:lnTo>
                  <a:lnTo>
                    <a:pt x="343560" y="864687"/>
                  </a:lnTo>
                  <a:lnTo>
                    <a:pt x="389731" y="872209"/>
                  </a:lnTo>
                  <a:lnTo>
                    <a:pt x="437388" y="874776"/>
                  </a:lnTo>
                  <a:lnTo>
                    <a:pt x="485044" y="872209"/>
                  </a:lnTo>
                  <a:lnTo>
                    <a:pt x="531215" y="864687"/>
                  </a:lnTo>
                  <a:lnTo>
                    <a:pt x="575633" y="852476"/>
                  </a:lnTo>
                  <a:lnTo>
                    <a:pt x="618030" y="835844"/>
                  </a:lnTo>
                  <a:lnTo>
                    <a:pt x="658142" y="815057"/>
                  </a:lnTo>
                  <a:lnTo>
                    <a:pt x="695699" y="790382"/>
                  </a:lnTo>
                  <a:lnTo>
                    <a:pt x="730437" y="762087"/>
                  </a:lnTo>
                  <a:lnTo>
                    <a:pt x="762087" y="730437"/>
                  </a:lnTo>
                  <a:lnTo>
                    <a:pt x="790382" y="695699"/>
                  </a:lnTo>
                  <a:lnTo>
                    <a:pt x="815057" y="658142"/>
                  </a:lnTo>
                  <a:lnTo>
                    <a:pt x="835844" y="618030"/>
                  </a:lnTo>
                  <a:lnTo>
                    <a:pt x="852476" y="575633"/>
                  </a:lnTo>
                  <a:lnTo>
                    <a:pt x="864687" y="531215"/>
                  </a:lnTo>
                  <a:lnTo>
                    <a:pt x="872209" y="485044"/>
                  </a:lnTo>
                  <a:lnTo>
                    <a:pt x="874776" y="437388"/>
                  </a:lnTo>
                  <a:lnTo>
                    <a:pt x="872209" y="389731"/>
                  </a:lnTo>
                  <a:lnTo>
                    <a:pt x="864687" y="343560"/>
                  </a:lnTo>
                  <a:lnTo>
                    <a:pt x="852476" y="299142"/>
                  </a:lnTo>
                  <a:lnTo>
                    <a:pt x="835844" y="256745"/>
                  </a:lnTo>
                  <a:lnTo>
                    <a:pt x="815057" y="216633"/>
                  </a:lnTo>
                  <a:lnTo>
                    <a:pt x="790382" y="179076"/>
                  </a:lnTo>
                  <a:lnTo>
                    <a:pt x="762087" y="144338"/>
                  </a:lnTo>
                  <a:lnTo>
                    <a:pt x="730437" y="112688"/>
                  </a:lnTo>
                  <a:lnTo>
                    <a:pt x="695699" y="84393"/>
                  </a:lnTo>
                  <a:lnTo>
                    <a:pt x="658142" y="59718"/>
                  </a:lnTo>
                  <a:lnTo>
                    <a:pt x="618030" y="38931"/>
                  </a:lnTo>
                  <a:lnTo>
                    <a:pt x="575633" y="22299"/>
                  </a:lnTo>
                  <a:lnTo>
                    <a:pt x="531215" y="10088"/>
                  </a:lnTo>
                  <a:lnTo>
                    <a:pt x="485044" y="2566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4520" y="981455"/>
              <a:ext cx="875030" cy="875030"/>
            </a:xfrm>
            <a:custGeom>
              <a:avLst/>
              <a:gdLst/>
              <a:ahLst/>
              <a:cxnLst/>
              <a:rect l="l" t="t" r="r" b="b"/>
              <a:pathLst>
                <a:path w="875030" h="875030">
                  <a:moveTo>
                    <a:pt x="0" y="437388"/>
                  </a:moveTo>
                  <a:lnTo>
                    <a:pt x="2566" y="389731"/>
                  </a:lnTo>
                  <a:lnTo>
                    <a:pt x="10088" y="343560"/>
                  </a:lnTo>
                  <a:lnTo>
                    <a:pt x="22299" y="299142"/>
                  </a:lnTo>
                  <a:lnTo>
                    <a:pt x="38931" y="256745"/>
                  </a:lnTo>
                  <a:lnTo>
                    <a:pt x="59718" y="216633"/>
                  </a:lnTo>
                  <a:lnTo>
                    <a:pt x="84393" y="179076"/>
                  </a:lnTo>
                  <a:lnTo>
                    <a:pt x="112688" y="144338"/>
                  </a:lnTo>
                  <a:lnTo>
                    <a:pt x="144338" y="112688"/>
                  </a:lnTo>
                  <a:lnTo>
                    <a:pt x="179076" y="84393"/>
                  </a:lnTo>
                  <a:lnTo>
                    <a:pt x="216633" y="59718"/>
                  </a:lnTo>
                  <a:lnTo>
                    <a:pt x="256745" y="38931"/>
                  </a:lnTo>
                  <a:lnTo>
                    <a:pt x="299142" y="22299"/>
                  </a:lnTo>
                  <a:lnTo>
                    <a:pt x="343560" y="10088"/>
                  </a:lnTo>
                  <a:lnTo>
                    <a:pt x="389731" y="2566"/>
                  </a:lnTo>
                  <a:lnTo>
                    <a:pt x="437388" y="0"/>
                  </a:lnTo>
                  <a:lnTo>
                    <a:pt x="485044" y="2566"/>
                  </a:lnTo>
                  <a:lnTo>
                    <a:pt x="531215" y="10088"/>
                  </a:lnTo>
                  <a:lnTo>
                    <a:pt x="575633" y="22299"/>
                  </a:lnTo>
                  <a:lnTo>
                    <a:pt x="618030" y="38931"/>
                  </a:lnTo>
                  <a:lnTo>
                    <a:pt x="658142" y="59718"/>
                  </a:lnTo>
                  <a:lnTo>
                    <a:pt x="695699" y="84393"/>
                  </a:lnTo>
                  <a:lnTo>
                    <a:pt x="730437" y="112688"/>
                  </a:lnTo>
                  <a:lnTo>
                    <a:pt x="762087" y="144338"/>
                  </a:lnTo>
                  <a:lnTo>
                    <a:pt x="790382" y="179076"/>
                  </a:lnTo>
                  <a:lnTo>
                    <a:pt x="815057" y="216633"/>
                  </a:lnTo>
                  <a:lnTo>
                    <a:pt x="835844" y="256745"/>
                  </a:lnTo>
                  <a:lnTo>
                    <a:pt x="852476" y="299142"/>
                  </a:lnTo>
                  <a:lnTo>
                    <a:pt x="864687" y="343560"/>
                  </a:lnTo>
                  <a:lnTo>
                    <a:pt x="872209" y="389731"/>
                  </a:lnTo>
                  <a:lnTo>
                    <a:pt x="874776" y="437388"/>
                  </a:lnTo>
                  <a:lnTo>
                    <a:pt x="872209" y="485044"/>
                  </a:lnTo>
                  <a:lnTo>
                    <a:pt x="864687" y="531215"/>
                  </a:lnTo>
                  <a:lnTo>
                    <a:pt x="852476" y="575633"/>
                  </a:lnTo>
                  <a:lnTo>
                    <a:pt x="835844" y="618030"/>
                  </a:lnTo>
                  <a:lnTo>
                    <a:pt x="815057" y="658142"/>
                  </a:lnTo>
                  <a:lnTo>
                    <a:pt x="790382" y="695699"/>
                  </a:lnTo>
                  <a:lnTo>
                    <a:pt x="762087" y="730437"/>
                  </a:lnTo>
                  <a:lnTo>
                    <a:pt x="730437" y="762087"/>
                  </a:lnTo>
                  <a:lnTo>
                    <a:pt x="695699" y="790382"/>
                  </a:lnTo>
                  <a:lnTo>
                    <a:pt x="658142" y="815057"/>
                  </a:lnTo>
                  <a:lnTo>
                    <a:pt x="618030" y="835844"/>
                  </a:lnTo>
                  <a:lnTo>
                    <a:pt x="575633" y="852476"/>
                  </a:lnTo>
                  <a:lnTo>
                    <a:pt x="531215" y="864687"/>
                  </a:lnTo>
                  <a:lnTo>
                    <a:pt x="485044" y="872209"/>
                  </a:lnTo>
                  <a:lnTo>
                    <a:pt x="437388" y="874776"/>
                  </a:lnTo>
                  <a:lnTo>
                    <a:pt x="389731" y="872209"/>
                  </a:lnTo>
                  <a:lnTo>
                    <a:pt x="343560" y="864687"/>
                  </a:lnTo>
                  <a:lnTo>
                    <a:pt x="299142" y="852476"/>
                  </a:lnTo>
                  <a:lnTo>
                    <a:pt x="256745" y="835844"/>
                  </a:lnTo>
                  <a:lnTo>
                    <a:pt x="216633" y="815057"/>
                  </a:lnTo>
                  <a:lnTo>
                    <a:pt x="179076" y="790382"/>
                  </a:lnTo>
                  <a:lnTo>
                    <a:pt x="144338" y="762087"/>
                  </a:lnTo>
                  <a:lnTo>
                    <a:pt x="112688" y="730437"/>
                  </a:lnTo>
                  <a:lnTo>
                    <a:pt x="84393" y="695699"/>
                  </a:lnTo>
                  <a:lnTo>
                    <a:pt x="59718" y="658142"/>
                  </a:lnTo>
                  <a:lnTo>
                    <a:pt x="38931" y="618030"/>
                  </a:lnTo>
                  <a:lnTo>
                    <a:pt x="22299" y="575633"/>
                  </a:lnTo>
                  <a:lnTo>
                    <a:pt x="10088" y="531215"/>
                  </a:lnTo>
                  <a:lnTo>
                    <a:pt x="2566" y="485044"/>
                  </a:lnTo>
                  <a:lnTo>
                    <a:pt x="0" y="4373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310384" y="2115311"/>
              <a:ext cx="7230109" cy="875030"/>
            </a:xfrm>
            <a:custGeom>
              <a:avLst/>
              <a:gdLst/>
              <a:ahLst/>
              <a:cxnLst/>
              <a:rect l="l" t="t" r="r" b="b"/>
              <a:pathLst>
                <a:path w="7230109" h="875030">
                  <a:moveTo>
                    <a:pt x="7229856" y="0"/>
                  </a:moveTo>
                  <a:lnTo>
                    <a:pt x="437388" y="0"/>
                  </a:lnTo>
                  <a:lnTo>
                    <a:pt x="0" y="437388"/>
                  </a:lnTo>
                  <a:lnTo>
                    <a:pt x="437388" y="874776"/>
                  </a:lnTo>
                  <a:lnTo>
                    <a:pt x="7229856" y="874776"/>
                  </a:lnTo>
                  <a:lnTo>
                    <a:pt x="72298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310384" y="2115311"/>
              <a:ext cx="7230109" cy="875030"/>
            </a:xfrm>
            <a:custGeom>
              <a:avLst/>
              <a:gdLst/>
              <a:ahLst/>
              <a:cxnLst/>
              <a:rect l="l" t="t" r="r" b="b"/>
              <a:pathLst>
                <a:path w="7230109" h="875030">
                  <a:moveTo>
                    <a:pt x="7229856" y="874776"/>
                  </a:moveTo>
                  <a:lnTo>
                    <a:pt x="437388" y="874776"/>
                  </a:lnTo>
                  <a:lnTo>
                    <a:pt x="0" y="437388"/>
                  </a:lnTo>
                  <a:lnTo>
                    <a:pt x="437388" y="0"/>
                  </a:lnTo>
                  <a:lnTo>
                    <a:pt x="7229856" y="0"/>
                  </a:lnTo>
                  <a:lnTo>
                    <a:pt x="7229856" y="8747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77225" y="2633281"/>
            <a:ext cx="4475321" cy="23948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500"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Освоение</a:t>
            </a:r>
            <a:r>
              <a:rPr sz="1500" spc="3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23" dirty="0">
                <a:solidFill>
                  <a:srgbClr val="FFFFFF"/>
                </a:solidFill>
                <a:latin typeface="Microsoft Sans Serif"/>
                <a:cs typeface="Microsoft Sans Serif"/>
              </a:rPr>
              <a:t>нового</a:t>
            </a:r>
            <a:r>
              <a:rPr sz="1500" spc="38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9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материала</a:t>
            </a:r>
            <a:r>
              <a:rPr sz="1500" spc="5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500" spc="2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видеофрагментром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01128" y="2438971"/>
            <a:ext cx="5758815" cy="1518285"/>
            <a:chOff x="1868170" y="2108961"/>
            <a:chExt cx="7678420" cy="2024380"/>
          </a:xfrm>
        </p:grpSpPr>
        <p:sp>
          <p:nvSpPr>
            <p:cNvPr id="15" name="object 15"/>
            <p:cNvSpPr/>
            <p:nvPr/>
          </p:nvSpPr>
          <p:spPr>
            <a:xfrm>
              <a:off x="1874520" y="2115311"/>
              <a:ext cx="875030" cy="875030"/>
            </a:xfrm>
            <a:custGeom>
              <a:avLst/>
              <a:gdLst/>
              <a:ahLst/>
              <a:cxnLst/>
              <a:rect l="l" t="t" r="r" b="b"/>
              <a:pathLst>
                <a:path w="875030" h="875030">
                  <a:moveTo>
                    <a:pt x="437388" y="0"/>
                  </a:moveTo>
                  <a:lnTo>
                    <a:pt x="389731" y="2566"/>
                  </a:lnTo>
                  <a:lnTo>
                    <a:pt x="343560" y="10088"/>
                  </a:lnTo>
                  <a:lnTo>
                    <a:pt x="299142" y="22299"/>
                  </a:lnTo>
                  <a:lnTo>
                    <a:pt x="256745" y="38931"/>
                  </a:lnTo>
                  <a:lnTo>
                    <a:pt x="216633" y="59718"/>
                  </a:lnTo>
                  <a:lnTo>
                    <a:pt x="179076" y="84393"/>
                  </a:lnTo>
                  <a:lnTo>
                    <a:pt x="144338" y="112688"/>
                  </a:lnTo>
                  <a:lnTo>
                    <a:pt x="112688" y="144338"/>
                  </a:lnTo>
                  <a:lnTo>
                    <a:pt x="84393" y="179076"/>
                  </a:lnTo>
                  <a:lnTo>
                    <a:pt x="59718" y="216633"/>
                  </a:lnTo>
                  <a:lnTo>
                    <a:pt x="38931" y="256745"/>
                  </a:lnTo>
                  <a:lnTo>
                    <a:pt x="22299" y="299142"/>
                  </a:lnTo>
                  <a:lnTo>
                    <a:pt x="10088" y="343560"/>
                  </a:lnTo>
                  <a:lnTo>
                    <a:pt x="2566" y="389731"/>
                  </a:lnTo>
                  <a:lnTo>
                    <a:pt x="0" y="437388"/>
                  </a:lnTo>
                  <a:lnTo>
                    <a:pt x="2566" y="485044"/>
                  </a:lnTo>
                  <a:lnTo>
                    <a:pt x="10088" y="531215"/>
                  </a:lnTo>
                  <a:lnTo>
                    <a:pt x="22299" y="575633"/>
                  </a:lnTo>
                  <a:lnTo>
                    <a:pt x="38931" y="618030"/>
                  </a:lnTo>
                  <a:lnTo>
                    <a:pt x="59718" y="658142"/>
                  </a:lnTo>
                  <a:lnTo>
                    <a:pt x="84393" y="695699"/>
                  </a:lnTo>
                  <a:lnTo>
                    <a:pt x="112688" y="730437"/>
                  </a:lnTo>
                  <a:lnTo>
                    <a:pt x="144338" y="762087"/>
                  </a:lnTo>
                  <a:lnTo>
                    <a:pt x="179076" y="790382"/>
                  </a:lnTo>
                  <a:lnTo>
                    <a:pt x="216633" y="815057"/>
                  </a:lnTo>
                  <a:lnTo>
                    <a:pt x="256745" y="835844"/>
                  </a:lnTo>
                  <a:lnTo>
                    <a:pt x="299142" y="852476"/>
                  </a:lnTo>
                  <a:lnTo>
                    <a:pt x="343560" y="864687"/>
                  </a:lnTo>
                  <a:lnTo>
                    <a:pt x="389731" y="872209"/>
                  </a:lnTo>
                  <a:lnTo>
                    <a:pt x="437388" y="874776"/>
                  </a:lnTo>
                  <a:lnTo>
                    <a:pt x="485044" y="872209"/>
                  </a:lnTo>
                  <a:lnTo>
                    <a:pt x="531215" y="864687"/>
                  </a:lnTo>
                  <a:lnTo>
                    <a:pt x="575633" y="852476"/>
                  </a:lnTo>
                  <a:lnTo>
                    <a:pt x="618030" y="835844"/>
                  </a:lnTo>
                  <a:lnTo>
                    <a:pt x="658142" y="815057"/>
                  </a:lnTo>
                  <a:lnTo>
                    <a:pt x="695699" y="790382"/>
                  </a:lnTo>
                  <a:lnTo>
                    <a:pt x="730437" y="762087"/>
                  </a:lnTo>
                  <a:lnTo>
                    <a:pt x="762087" y="730437"/>
                  </a:lnTo>
                  <a:lnTo>
                    <a:pt x="790382" y="695699"/>
                  </a:lnTo>
                  <a:lnTo>
                    <a:pt x="815057" y="658142"/>
                  </a:lnTo>
                  <a:lnTo>
                    <a:pt x="835844" y="618030"/>
                  </a:lnTo>
                  <a:lnTo>
                    <a:pt x="852476" y="575633"/>
                  </a:lnTo>
                  <a:lnTo>
                    <a:pt x="864687" y="531215"/>
                  </a:lnTo>
                  <a:lnTo>
                    <a:pt x="872209" y="485044"/>
                  </a:lnTo>
                  <a:lnTo>
                    <a:pt x="874776" y="437388"/>
                  </a:lnTo>
                  <a:lnTo>
                    <a:pt x="872209" y="389731"/>
                  </a:lnTo>
                  <a:lnTo>
                    <a:pt x="864687" y="343560"/>
                  </a:lnTo>
                  <a:lnTo>
                    <a:pt x="852476" y="299142"/>
                  </a:lnTo>
                  <a:lnTo>
                    <a:pt x="835844" y="256745"/>
                  </a:lnTo>
                  <a:lnTo>
                    <a:pt x="815057" y="216633"/>
                  </a:lnTo>
                  <a:lnTo>
                    <a:pt x="790382" y="179076"/>
                  </a:lnTo>
                  <a:lnTo>
                    <a:pt x="762087" y="144338"/>
                  </a:lnTo>
                  <a:lnTo>
                    <a:pt x="730437" y="112688"/>
                  </a:lnTo>
                  <a:lnTo>
                    <a:pt x="695699" y="84393"/>
                  </a:lnTo>
                  <a:lnTo>
                    <a:pt x="658142" y="59718"/>
                  </a:lnTo>
                  <a:lnTo>
                    <a:pt x="618030" y="38931"/>
                  </a:lnTo>
                  <a:lnTo>
                    <a:pt x="575633" y="22299"/>
                  </a:lnTo>
                  <a:lnTo>
                    <a:pt x="531215" y="10088"/>
                  </a:lnTo>
                  <a:lnTo>
                    <a:pt x="485044" y="2566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874520" y="2115311"/>
              <a:ext cx="875030" cy="875030"/>
            </a:xfrm>
            <a:custGeom>
              <a:avLst/>
              <a:gdLst/>
              <a:ahLst/>
              <a:cxnLst/>
              <a:rect l="l" t="t" r="r" b="b"/>
              <a:pathLst>
                <a:path w="875030" h="875030">
                  <a:moveTo>
                    <a:pt x="0" y="437388"/>
                  </a:moveTo>
                  <a:lnTo>
                    <a:pt x="2566" y="389731"/>
                  </a:lnTo>
                  <a:lnTo>
                    <a:pt x="10088" y="343560"/>
                  </a:lnTo>
                  <a:lnTo>
                    <a:pt x="22299" y="299142"/>
                  </a:lnTo>
                  <a:lnTo>
                    <a:pt x="38931" y="256745"/>
                  </a:lnTo>
                  <a:lnTo>
                    <a:pt x="59718" y="216633"/>
                  </a:lnTo>
                  <a:lnTo>
                    <a:pt x="84393" y="179076"/>
                  </a:lnTo>
                  <a:lnTo>
                    <a:pt x="112688" y="144338"/>
                  </a:lnTo>
                  <a:lnTo>
                    <a:pt x="144338" y="112688"/>
                  </a:lnTo>
                  <a:lnTo>
                    <a:pt x="179076" y="84393"/>
                  </a:lnTo>
                  <a:lnTo>
                    <a:pt x="216633" y="59718"/>
                  </a:lnTo>
                  <a:lnTo>
                    <a:pt x="256745" y="38931"/>
                  </a:lnTo>
                  <a:lnTo>
                    <a:pt x="299142" y="22299"/>
                  </a:lnTo>
                  <a:lnTo>
                    <a:pt x="343560" y="10088"/>
                  </a:lnTo>
                  <a:lnTo>
                    <a:pt x="389731" y="2566"/>
                  </a:lnTo>
                  <a:lnTo>
                    <a:pt x="437388" y="0"/>
                  </a:lnTo>
                  <a:lnTo>
                    <a:pt x="485044" y="2566"/>
                  </a:lnTo>
                  <a:lnTo>
                    <a:pt x="531215" y="10088"/>
                  </a:lnTo>
                  <a:lnTo>
                    <a:pt x="575633" y="22299"/>
                  </a:lnTo>
                  <a:lnTo>
                    <a:pt x="618030" y="38931"/>
                  </a:lnTo>
                  <a:lnTo>
                    <a:pt x="658142" y="59718"/>
                  </a:lnTo>
                  <a:lnTo>
                    <a:pt x="695699" y="84393"/>
                  </a:lnTo>
                  <a:lnTo>
                    <a:pt x="730437" y="112688"/>
                  </a:lnTo>
                  <a:lnTo>
                    <a:pt x="762087" y="144338"/>
                  </a:lnTo>
                  <a:lnTo>
                    <a:pt x="790382" y="179076"/>
                  </a:lnTo>
                  <a:lnTo>
                    <a:pt x="815057" y="216633"/>
                  </a:lnTo>
                  <a:lnTo>
                    <a:pt x="835844" y="256745"/>
                  </a:lnTo>
                  <a:lnTo>
                    <a:pt x="852476" y="299142"/>
                  </a:lnTo>
                  <a:lnTo>
                    <a:pt x="864687" y="343560"/>
                  </a:lnTo>
                  <a:lnTo>
                    <a:pt x="872209" y="389731"/>
                  </a:lnTo>
                  <a:lnTo>
                    <a:pt x="874776" y="437388"/>
                  </a:lnTo>
                  <a:lnTo>
                    <a:pt x="872209" y="485044"/>
                  </a:lnTo>
                  <a:lnTo>
                    <a:pt x="864687" y="531215"/>
                  </a:lnTo>
                  <a:lnTo>
                    <a:pt x="852476" y="575633"/>
                  </a:lnTo>
                  <a:lnTo>
                    <a:pt x="835844" y="618030"/>
                  </a:lnTo>
                  <a:lnTo>
                    <a:pt x="815057" y="658142"/>
                  </a:lnTo>
                  <a:lnTo>
                    <a:pt x="790382" y="695699"/>
                  </a:lnTo>
                  <a:lnTo>
                    <a:pt x="762087" y="730437"/>
                  </a:lnTo>
                  <a:lnTo>
                    <a:pt x="730437" y="762087"/>
                  </a:lnTo>
                  <a:lnTo>
                    <a:pt x="695699" y="790382"/>
                  </a:lnTo>
                  <a:lnTo>
                    <a:pt x="658142" y="815057"/>
                  </a:lnTo>
                  <a:lnTo>
                    <a:pt x="618030" y="835844"/>
                  </a:lnTo>
                  <a:lnTo>
                    <a:pt x="575633" y="852476"/>
                  </a:lnTo>
                  <a:lnTo>
                    <a:pt x="531215" y="864687"/>
                  </a:lnTo>
                  <a:lnTo>
                    <a:pt x="485044" y="872209"/>
                  </a:lnTo>
                  <a:lnTo>
                    <a:pt x="437388" y="874776"/>
                  </a:lnTo>
                  <a:lnTo>
                    <a:pt x="389731" y="872209"/>
                  </a:lnTo>
                  <a:lnTo>
                    <a:pt x="343560" y="864687"/>
                  </a:lnTo>
                  <a:lnTo>
                    <a:pt x="299142" y="852476"/>
                  </a:lnTo>
                  <a:lnTo>
                    <a:pt x="256745" y="835844"/>
                  </a:lnTo>
                  <a:lnTo>
                    <a:pt x="216633" y="815057"/>
                  </a:lnTo>
                  <a:lnTo>
                    <a:pt x="179076" y="790382"/>
                  </a:lnTo>
                  <a:lnTo>
                    <a:pt x="144338" y="762087"/>
                  </a:lnTo>
                  <a:lnTo>
                    <a:pt x="112688" y="730437"/>
                  </a:lnTo>
                  <a:lnTo>
                    <a:pt x="84393" y="695699"/>
                  </a:lnTo>
                  <a:lnTo>
                    <a:pt x="59718" y="658142"/>
                  </a:lnTo>
                  <a:lnTo>
                    <a:pt x="38931" y="618030"/>
                  </a:lnTo>
                  <a:lnTo>
                    <a:pt x="22299" y="575633"/>
                  </a:lnTo>
                  <a:lnTo>
                    <a:pt x="10088" y="531215"/>
                  </a:lnTo>
                  <a:lnTo>
                    <a:pt x="2566" y="485044"/>
                  </a:lnTo>
                  <a:lnTo>
                    <a:pt x="0" y="4373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310384" y="3252215"/>
              <a:ext cx="7230109" cy="875030"/>
            </a:xfrm>
            <a:custGeom>
              <a:avLst/>
              <a:gdLst/>
              <a:ahLst/>
              <a:cxnLst/>
              <a:rect l="l" t="t" r="r" b="b"/>
              <a:pathLst>
                <a:path w="7230109" h="875029">
                  <a:moveTo>
                    <a:pt x="7229856" y="0"/>
                  </a:moveTo>
                  <a:lnTo>
                    <a:pt x="437388" y="0"/>
                  </a:lnTo>
                  <a:lnTo>
                    <a:pt x="0" y="437388"/>
                  </a:lnTo>
                  <a:lnTo>
                    <a:pt x="437388" y="874776"/>
                  </a:lnTo>
                  <a:lnTo>
                    <a:pt x="7229856" y="874776"/>
                  </a:lnTo>
                  <a:lnTo>
                    <a:pt x="72298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310384" y="3252215"/>
              <a:ext cx="7230109" cy="875030"/>
            </a:xfrm>
            <a:custGeom>
              <a:avLst/>
              <a:gdLst/>
              <a:ahLst/>
              <a:cxnLst/>
              <a:rect l="l" t="t" r="r" b="b"/>
              <a:pathLst>
                <a:path w="7230109" h="875029">
                  <a:moveTo>
                    <a:pt x="7229856" y="874776"/>
                  </a:moveTo>
                  <a:lnTo>
                    <a:pt x="437388" y="874776"/>
                  </a:lnTo>
                  <a:lnTo>
                    <a:pt x="0" y="437388"/>
                  </a:lnTo>
                  <a:lnTo>
                    <a:pt x="437388" y="0"/>
                  </a:lnTo>
                  <a:lnTo>
                    <a:pt x="7229856" y="0"/>
                  </a:lnTo>
                  <a:lnTo>
                    <a:pt x="7229856" y="8747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07278" y="3485578"/>
            <a:ext cx="4020503" cy="23948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500"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Опорный</a:t>
            </a:r>
            <a:r>
              <a:rPr sz="1500" spc="2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конспект</a:t>
            </a:r>
            <a:r>
              <a:rPr sz="15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23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теме</a:t>
            </a:r>
            <a:r>
              <a:rPr sz="1500" spc="2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500" spc="2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ответ</a:t>
            </a:r>
            <a:r>
              <a:rPr sz="1500" spc="2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500" spc="4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23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задния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01128" y="3291650"/>
            <a:ext cx="5758815" cy="1518285"/>
            <a:chOff x="1868170" y="3245866"/>
            <a:chExt cx="7678420" cy="2024380"/>
          </a:xfrm>
        </p:grpSpPr>
        <p:sp>
          <p:nvSpPr>
            <p:cNvPr id="21" name="object 21"/>
            <p:cNvSpPr/>
            <p:nvPr/>
          </p:nvSpPr>
          <p:spPr>
            <a:xfrm>
              <a:off x="1874520" y="3252216"/>
              <a:ext cx="875030" cy="875030"/>
            </a:xfrm>
            <a:custGeom>
              <a:avLst/>
              <a:gdLst/>
              <a:ahLst/>
              <a:cxnLst/>
              <a:rect l="l" t="t" r="r" b="b"/>
              <a:pathLst>
                <a:path w="875030" h="875029">
                  <a:moveTo>
                    <a:pt x="437388" y="0"/>
                  </a:moveTo>
                  <a:lnTo>
                    <a:pt x="389731" y="2566"/>
                  </a:lnTo>
                  <a:lnTo>
                    <a:pt x="343560" y="10088"/>
                  </a:lnTo>
                  <a:lnTo>
                    <a:pt x="299142" y="22299"/>
                  </a:lnTo>
                  <a:lnTo>
                    <a:pt x="256745" y="38931"/>
                  </a:lnTo>
                  <a:lnTo>
                    <a:pt x="216633" y="59718"/>
                  </a:lnTo>
                  <a:lnTo>
                    <a:pt x="179076" y="84393"/>
                  </a:lnTo>
                  <a:lnTo>
                    <a:pt x="144338" y="112688"/>
                  </a:lnTo>
                  <a:lnTo>
                    <a:pt x="112688" y="144338"/>
                  </a:lnTo>
                  <a:lnTo>
                    <a:pt x="84393" y="179076"/>
                  </a:lnTo>
                  <a:lnTo>
                    <a:pt x="59718" y="216633"/>
                  </a:lnTo>
                  <a:lnTo>
                    <a:pt x="38931" y="256745"/>
                  </a:lnTo>
                  <a:lnTo>
                    <a:pt x="22299" y="299142"/>
                  </a:lnTo>
                  <a:lnTo>
                    <a:pt x="10088" y="343560"/>
                  </a:lnTo>
                  <a:lnTo>
                    <a:pt x="2566" y="389731"/>
                  </a:lnTo>
                  <a:lnTo>
                    <a:pt x="0" y="437388"/>
                  </a:lnTo>
                  <a:lnTo>
                    <a:pt x="2566" y="485044"/>
                  </a:lnTo>
                  <a:lnTo>
                    <a:pt x="10088" y="531215"/>
                  </a:lnTo>
                  <a:lnTo>
                    <a:pt x="22299" y="575633"/>
                  </a:lnTo>
                  <a:lnTo>
                    <a:pt x="38931" y="618030"/>
                  </a:lnTo>
                  <a:lnTo>
                    <a:pt x="59718" y="658142"/>
                  </a:lnTo>
                  <a:lnTo>
                    <a:pt x="84393" y="695699"/>
                  </a:lnTo>
                  <a:lnTo>
                    <a:pt x="112688" y="730437"/>
                  </a:lnTo>
                  <a:lnTo>
                    <a:pt x="144338" y="762087"/>
                  </a:lnTo>
                  <a:lnTo>
                    <a:pt x="179076" y="790382"/>
                  </a:lnTo>
                  <a:lnTo>
                    <a:pt x="216633" y="815057"/>
                  </a:lnTo>
                  <a:lnTo>
                    <a:pt x="256745" y="835844"/>
                  </a:lnTo>
                  <a:lnTo>
                    <a:pt x="299142" y="852476"/>
                  </a:lnTo>
                  <a:lnTo>
                    <a:pt x="343560" y="864687"/>
                  </a:lnTo>
                  <a:lnTo>
                    <a:pt x="389731" y="872209"/>
                  </a:lnTo>
                  <a:lnTo>
                    <a:pt x="437388" y="874776"/>
                  </a:lnTo>
                  <a:lnTo>
                    <a:pt x="485044" y="872209"/>
                  </a:lnTo>
                  <a:lnTo>
                    <a:pt x="531215" y="864687"/>
                  </a:lnTo>
                  <a:lnTo>
                    <a:pt x="575633" y="852476"/>
                  </a:lnTo>
                  <a:lnTo>
                    <a:pt x="618030" y="835844"/>
                  </a:lnTo>
                  <a:lnTo>
                    <a:pt x="658142" y="815057"/>
                  </a:lnTo>
                  <a:lnTo>
                    <a:pt x="695699" y="790382"/>
                  </a:lnTo>
                  <a:lnTo>
                    <a:pt x="730437" y="762087"/>
                  </a:lnTo>
                  <a:lnTo>
                    <a:pt x="762087" y="730437"/>
                  </a:lnTo>
                  <a:lnTo>
                    <a:pt x="790382" y="695699"/>
                  </a:lnTo>
                  <a:lnTo>
                    <a:pt x="815057" y="658142"/>
                  </a:lnTo>
                  <a:lnTo>
                    <a:pt x="835844" y="618030"/>
                  </a:lnTo>
                  <a:lnTo>
                    <a:pt x="852476" y="575633"/>
                  </a:lnTo>
                  <a:lnTo>
                    <a:pt x="864687" y="531215"/>
                  </a:lnTo>
                  <a:lnTo>
                    <a:pt x="872209" y="485044"/>
                  </a:lnTo>
                  <a:lnTo>
                    <a:pt x="874776" y="437388"/>
                  </a:lnTo>
                  <a:lnTo>
                    <a:pt x="872209" y="389731"/>
                  </a:lnTo>
                  <a:lnTo>
                    <a:pt x="864687" y="343560"/>
                  </a:lnTo>
                  <a:lnTo>
                    <a:pt x="852476" y="299142"/>
                  </a:lnTo>
                  <a:lnTo>
                    <a:pt x="835844" y="256745"/>
                  </a:lnTo>
                  <a:lnTo>
                    <a:pt x="815057" y="216633"/>
                  </a:lnTo>
                  <a:lnTo>
                    <a:pt x="790382" y="179076"/>
                  </a:lnTo>
                  <a:lnTo>
                    <a:pt x="762087" y="144338"/>
                  </a:lnTo>
                  <a:lnTo>
                    <a:pt x="730437" y="112688"/>
                  </a:lnTo>
                  <a:lnTo>
                    <a:pt x="695699" y="84393"/>
                  </a:lnTo>
                  <a:lnTo>
                    <a:pt x="658142" y="59718"/>
                  </a:lnTo>
                  <a:lnTo>
                    <a:pt x="618030" y="38931"/>
                  </a:lnTo>
                  <a:lnTo>
                    <a:pt x="575633" y="22299"/>
                  </a:lnTo>
                  <a:lnTo>
                    <a:pt x="531215" y="10088"/>
                  </a:lnTo>
                  <a:lnTo>
                    <a:pt x="485044" y="2566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874520" y="3252216"/>
              <a:ext cx="875030" cy="875030"/>
            </a:xfrm>
            <a:custGeom>
              <a:avLst/>
              <a:gdLst/>
              <a:ahLst/>
              <a:cxnLst/>
              <a:rect l="l" t="t" r="r" b="b"/>
              <a:pathLst>
                <a:path w="875030" h="875029">
                  <a:moveTo>
                    <a:pt x="0" y="437388"/>
                  </a:moveTo>
                  <a:lnTo>
                    <a:pt x="2566" y="389731"/>
                  </a:lnTo>
                  <a:lnTo>
                    <a:pt x="10088" y="343560"/>
                  </a:lnTo>
                  <a:lnTo>
                    <a:pt x="22299" y="299142"/>
                  </a:lnTo>
                  <a:lnTo>
                    <a:pt x="38931" y="256745"/>
                  </a:lnTo>
                  <a:lnTo>
                    <a:pt x="59718" y="216633"/>
                  </a:lnTo>
                  <a:lnTo>
                    <a:pt x="84393" y="179076"/>
                  </a:lnTo>
                  <a:lnTo>
                    <a:pt x="112688" y="144338"/>
                  </a:lnTo>
                  <a:lnTo>
                    <a:pt x="144338" y="112688"/>
                  </a:lnTo>
                  <a:lnTo>
                    <a:pt x="179076" y="84393"/>
                  </a:lnTo>
                  <a:lnTo>
                    <a:pt x="216633" y="59718"/>
                  </a:lnTo>
                  <a:lnTo>
                    <a:pt x="256745" y="38931"/>
                  </a:lnTo>
                  <a:lnTo>
                    <a:pt x="299142" y="22299"/>
                  </a:lnTo>
                  <a:lnTo>
                    <a:pt x="343560" y="10088"/>
                  </a:lnTo>
                  <a:lnTo>
                    <a:pt x="389731" y="2566"/>
                  </a:lnTo>
                  <a:lnTo>
                    <a:pt x="437388" y="0"/>
                  </a:lnTo>
                  <a:lnTo>
                    <a:pt x="485044" y="2566"/>
                  </a:lnTo>
                  <a:lnTo>
                    <a:pt x="531215" y="10088"/>
                  </a:lnTo>
                  <a:lnTo>
                    <a:pt x="575633" y="22299"/>
                  </a:lnTo>
                  <a:lnTo>
                    <a:pt x="618030" y="38931"/>
                  </a:lnTo>
                  <a:lnTo>
                    <a:pt x="658142" y="59718"/>
                  </a:lnTo>
                  <a:lnTo>
                    <a:pt x="695699" y="84393"/>
                  </a:lnTo>
                  <a:lnTo>
                    <a:pt x="730437" y="112688"/>
                  </a:lnTo>
                  <a:lnTo>
                    <a:pt x="762087" y="144338"/>
                  </a:lnTo>
                  <a:lnTo>
                    <a:pt x="790382" y="179076"/>
                  </a:lnTo>
                  <a:lnTo>
                    <a:pt x="815057" y="216633"/>
                  </a:lnTo>
                  <a:lnTo>
                    <a:pt x="835844" y="256745"/>
                  </a:lnTo>
                  <a:lnTo>
                    <a:pt x="852476" y="299142"/>
                  </a:lnTo>
                  <a:lnTo>
                    <a:pt x="864687" y="343560"/>
                  </a:lnTo>
                  <a:lnTo>
                    <a:pt x="872209" y="389731"/>
                  </a:lnTo>
                  <a:lnTo>
                    <a:pt x="874776" y="437388"/>
                  </a:lnTo>
                  <a:lnTo>
                    <a:pt x="872209" y="485044"/>
                  </a:lnTo>
                  <a:lnTo>
                    <a:pt x="864687" y="531215"/>
                  </a:lnTo>
                  <a:lnTo>
                    <a:pt x="852476" y="575633"/>
                  </a:lnTo>
                  <a:lnTo>
                    <a:pt x="835844" y="618030"/>
                  </a:lnTo>
                  <a:lnTo>
                    <a:pt x="815057" y="658142"/>
                  </a:lnTo>
                  <a:lnTo>
                    <a:pt x="790382" y="695699"/>
                  </a:lnTo>
                  <a:lnTo>
                    <a:pt x="762087" y="730437"/>
                  </a:lnTo>
                  <a:lnTo>
                    <a:pt x="730437" y="762087"/>
                  </a:lnTo>
                  <a:lnTo>
                    <a:pt x="695699" y="790382"/>
                  </a:lnTo>
                  <a:lnTo>
                    <a:pt x="658142" y="815057"/>
                  </a:lnTo>
                  <a:lnTo>
                    <a:pt x="618030" y="835844"/>
                  </a:lnTo>
                  <a:lnTo>
                    <a:pt x="575633" y="852476"/>
                  </a:lnTo>
                  <a:lnTo>
                    <a:pt x="531215" y="864687"/>
                  </a:lnTo>
                  <a:lnTo>
                    <a:pt x="485044" y="872209"/>
                  </a:lnTo>
                  <a:lnTo>
                    <a:pt x="437388" y="874776"/>
                  </a:lnTo>
                  <a:lnTo>
                    <a:pt x="389731" y="872209"/>
                  </a:lnTo>
                  <a:lnTo>
                    <a:pt x="343560" y="864687"/>
                  </a:lnTo>
                  <a:lnTo>
                    <a:pt x="299142" y="852476"/>
                  </a:lnTo>
                  <a:lnTo>
                    <a:pt x="256745" y="835844"/>
                  </a:lnTo>
                  <a:lnTo>
                    <a:pt x="216633" y="815057"/>
                  </a:lnTo>
                  <a:lnTo>
                    <a:pt x="179076" y="790382"/>
                  </a:lnTo>
                  <a:lnTo>
                    <a:pt x="144338" y="762087"/>
                  </a:lnTo>
                  <a:lnTo>
                    <a:pt x="112688" y="730437"/>
                  </a:lnTo>
                  <a:lnTo>
                    <a:pt x="84393" y="695699"/>
                  </a:lnTo>
                  <a:lnTo>
                    <a:pt x="59718" y="658142"/>
                  </a:lnTo>
                  <a:lnTo>
                    <a:pt x="38931" y="618030"/>
                  </a:lnTo>
                  <a:lnTo>
                    <a:pt x="22299" y="575633"/>
                  </a:lnTo>
                  <a:lnTo>
                    <a:pt x="10088" y="531215"/>
                  </a:lnTo>
                  <a:lnTo>
                    <a:pt x="2566" y="485044"/>
                  </a:lnTo>
                  <a:lnTo>
                    <a:pt x="0" y="4373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310384" y="4389119"/>
              <a:ext cx="7230109" cy="875030"/>
            </a:xfrm>
            <a:custGeom>
              <a:avLst/>
              <a:gdLst/>
              <a:ahLst/>
              <a:cxnLst/>
              <a:rect l="l" t="t" r="r" b="b"/>
              <a:pathLst>
                <a:path w="7230109" h="875029">
                  <a:moveTo>
                    <a:pt x="7229856" y="0"/>
                  </a:moveTo>
                  <a:lnTo>
                    <a:pt x="437388" y="0"/>
                  </a:lnTo>
                  <a:lnTo>
                    <a:pt x="0" y="437387"/>
                  </a:lnTo>
                  <a:lnTo>
                    <a:pt x="437388" y="874775"/>
                  </a:lnTo>
                  <a:lnTo>
                    <a:pt x="7229856" y="874775"/>
                  </a:lnTo>
                  <a:lnTo>
                    <a:pt x="72298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310384" y="4389119"/>
              <a:ext cx="7230109" cy="875030"/>
            </a:xfrm>
            <a:custGeom>
              <a:avLst/>
              <a:gdLst/>
              <a:ahLst/>
              <a:cxnLst/>
              <a:rect l="l" t="t" r="r" b="b"/>
              <a:pathLst>
                <a:path w="7230109" h="875029">
                  <a:moveTo>
                    <a:pt x="7229856" y="874775"/>
                  </a:moveTo>
                  <a:lnTo>
                    <a:pt x="437388" y="874775"/>
                  </a:lnTo>
                  <a:lnTo>
                    <a:pt x="0" y="437387"/>
                  </a:lnTo>
                  <a:lnTo>
                    <a:pt x="437388" y="0"/>
                  </a:lnTo>
                  <a:lnTo>
                    <a:pt x="7229856" y="0"/>
                  </a:lnTo>
                  <a:lnTo>
                    <a:pt x="7229856" y="8747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177225" y="4337552"/>
            <a:ext cx="3327559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Интерактивная</a:t>
            </a:r>
            <a:r>
              <a:rPr sz="15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лабораторная</a:t>
            </a:r>
            <a:r>
              <a:rPr sz="15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01128" y="4144328"/>
            <a:ext cx="5758815" cy="1516379"/>
            <a:chOff x="1868170" y="4382770"/>
            <a:chExt cx="7678420" cy="2021839"/>
          </a:xfrm>
        </p:grpSpPr>
        <p:sp>
          <p:nvSpPr>
            <p:cNvPr id="27" name="object 27"/>
            <p:cNvSpPr/>
            <p:nvPr/>
          </p:nvSpPr>
          <p:spPr>
            <a:xfrm>
              <a:off x="1874520" y="4389120"/>
              <a:ext cx="875030" cy="875030"/>
            </a:xfrm>
            <a:custGeom>
              <a:avLst/>
              <a:gdLst/>
              <a:ahLst/>
              <a:cxnLst/>
              <a:rect l="l" t="t" r="r" b="b"/>
              <a:pathLst>
                <a:path w="875030" h="875029">
                  <a:moveTo>
                    <a:pt x="437388" y="0"/>
                  </a:moveTo>
                  <a:lnTo>
                    <a:pt x="389731" y="2566"/>
                  </a:lnTo>
                  <a:lnTo>
                    <a:pt x="343560" y="10088"/>
                  </a:lnTo>
                  <a:lnTo>
                    <a:pt x="299142" y="22299"/>
                  </a:lnTo>
                  <a:lnTo>
                    <a:pt x="256745" y="38931"/>
                  </a:lnTo>
                  <a:lnTo>
                    <a:pt x="216633" y="59718"/>
                  </a:lnTo>
                  <a:lnTo>
                    <a:pt x="179076" y="84393"/>
                  </a:lnTo>
                  <a:lnTo>
                    <a:pt x="144338" y="112688"/>
                  </a:lnTo>
                  <a:lnTo>
                    <a:pt x="112688" y="144338"/>
                  </a:lnTo>
                  <a:lnTo>
                    <a:pt x="84393" y="179076"/>
                  </a:lnTo>
                  <a:lnTo>
                    <a:pt x="59718" y="216633"/>
                  </a:lnTo>
                  <a:lnTo>
                    <a:pt x="38931" y="256745"/>
                  </a:lnTo>
                  <a:lnTo>
                    <a:pt x="22299" y="299142"/>
                  </a:lnTo>
                  <a:lnTo>
                    <a:pt x="10088" y="343560"/>
                  </a:lnTo>
                  <a:lnTo>
                    <a:pt x="2566" y="389731"/>
                  </a:lnTo>
                  <a:lnTo>
                    <a:pt x="0" y="437387"/>
                  </a:lnTo>
                  <a:lnTo>
                    <a:pt x="2566" y="485044"/>
                  </a:lnTo>
                  <a:lnTo>
                    <a:pt x="10088" y="531215"/>
                  </a:lnTo>
                  <a:lnTo>
                    <a:pt x="22299" y="575633"/>
                  </a:lnTo>
                  <a:lnTo>
                    <a:pt x="38931" y="618030"/>
                  </a:lnTo>
                  <a:lnTo>
                    <a:pt x="59718" y="658142"/>
                  </a:lnTo>
                  <a:lnTo>
                    <a:pt x="84393" y="695699"/>
                  </a:lnTo>
                  <a:lnTo>
                    <a:pt x="112688" y="730437"/>
                  </a:lnTo>
                  <a:lnTo>
                    <a:pt x="144338" y="762087"/>
                  </a:lnTo>
                  <a:lnTo>
                    <a:pt x="179076" y="790382"/>
                  </a:lnTo>
                  <a:lnTo>
                    <a:pt x="216633" y="815057"/>
                  </a:lnTo>
                  <a:lnTo>
                    <a:pt x="256745" y="835844"/>
                  </a:lnTo>
                  <a:lnTo>
                    <a:pt x="299142" y="852476"/>
                  </a:lnTo>
                  <a:lnTo>
                    <a:pt x="343560" y="864687"/>
                  </a:lnTo>
                  <a:lnTo>
                    <a:pt x="389731" y="872209"/>
                  </a:lnTo>
                  <a:lnTo>
                    <a:pt x="437388" y="874775"/>
                  </a:lnTo>
                  <a:lnTo>
                    <a:pt x="485044" y="872209"/>
                  </a:lnTo>
                  <a:lnTo>
                    <a:pt x="531215" y="864687"/>
                  </a:lnTo>
                  <a:lnTo>
                    <a:pt x="575633" y="852476"/>
                  </a:lnTo>
                  <a:lnTo>
                    <a:pt x="618030" y="835844"/>
                  </a:lnTo>
                  <a:lnTo>
                    <a:pt x="658142" y="815057"/>
                  </a:lnTo>
                  <a:lnTo>
                    <a:pt x="695699" y="790382"/>
                  </a:lnTo>
                  <a:lnTo>
                    <a:pt x="730437" y="762087"/>
                  </a:lnTo>
                  <a:lnTo>
                    <a:pt x="762087" y="730437"/>
                  </a:lnTo>
                  <a:lnTo>
                    <a:pt x="790382" y="695699"/>
                  </a:lnTo>
                  <a:lnTo>
                    <a:pt x="815057" y="658142"/>
                  </a:lnTo>
                  <a:lnTo>
                    <a:pt x="835844" y="618030"/>
                  </a:lnTo>
                  <a:lnTo>
                    <a:pt x="852476" y="575633"/>
                  </a:lnTo>
                  <a:lnTo>
                    <a:pt x="864687" y="531215"/>
                  </a:lnTo>
                  <a:lnTo>
                    <a:pt x="872209" y="485044"/>
                  </a:lnTo>
                  <a:lnTo>
                    <a:pt x="874776" y="437387"/>
                  </a:lnTo>
                  <a:lnTo>
                    <a:pt x="872209" y="389731"/>
                  </a:lnTo>
                  <a:lnTo>
                    <a:pt x="864687" y="343560"/>
                  </a:lnTo>
                  <a:lnTo>
                    <a:pt x="852476" y="299142"/>
                  </a:lnTo>
                  <a:lnTo>
                    <a:pt x="835844" y="256745"/>
                  </a:lnTo>
                  <a:lnTo>
                    <a:pt x="815057" y="216633"/>
                  </a:lnTo>
                  <a:lnTo>
                    <a:pt x="790382" y="179076"/>
                  </a:lnTo>
                  <a:lnTo>
                    <a:pt x="762087" y="144338"/>
                  </a:lnTo>
                  <a:lnTo>
                    <a:pt x="730437" y="112688"/>
                  </a:lnTo>
                  <a:lnTo>
                    <a:pt x="695699" y="84393"/>
                  </a:lnTo>
                  <a:lnTo>
                    <a:pt x="658142" y="59718"/>
                  </a:lnTo>
                  <a:lnTo>
                    <a:pt x="618030" y="38931"/>
                  </a:lnTo>
                  <a:lnTo>
                    <a:pt x="575633" y="22299"/>
                  </a:lnTo>
                  <a:lnTo>
                    <a:pt x="531215" y="10088"/>
                  </a:lnTo>
                  <a:lnTo>
                    <a:pt x="485044" y="2566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874520" y="4389120"/>
              <a:ext cx="875030" cy="875030"/>
            </a:xfrm>
            <a:custGeom>
              <a:avLst/>
              <a:gdLst/>
              <a:ahLst/>
              <a:cxnLst/>
              <a:rect l="l" t="t" r="r" b="b"/>
              <a:pathLst>
                <a:path w="875030" h="875029">
                  <a:moveTo>
                    <a:pt x="0" y="437387"/>
                  </a:moveTo>
                  <a:lnTo>
                    <a:pt x="2566" y="389731"/>
                  </a:lnTo>
                  <a:lnTo>
                    <a:pt x="10088" y="343560"/>
                  </a:lnTo>
                  <a:lnTo>
                    <a:pt x="22299" y="299142"/>
                  </a:lnTo>
                  <a:lnTo>
                    <a:pt x="38931" y="256745"/>
                  </a:lnTo>
                  <a:lnTo>
                    <a:pt x="59718" y="216633"/>
                  </a:lnTo>
                  <a:lnTo>
                    <a:pt x="84393" y="179076"/>
                  </a:lnTo>
                  <a:lnTo>
                    <a:pt x="112688" y="144338"/>
                  </a:lnTo>
                  <a:lnTo>
                    <a:pt x="144338" y="112688"/>
                  </a:lnTo>
                  <a:lnTo>
                    <a:pt x="179076" y="84393"/>
                  </a:lnTo>
                  <a:lnTo>
                    <a:pt x="216633" y="59718"/>
                  </a:lnTo>
                  <a:lnTo>
                    <a:pt x="256745" y="38931"/>
                  </a:lnTo>
                  <a:lnTo>
                    <a:pt x="299142" y="22299"/>
                  </a:lnTo>
                  <a:lnTo>
                    <a:pt x="343560" y="10088"/>
                  </a:lnTo>
                  <a:lnTo>
                    <a:pt x="389731" y="2566"/>
                  </a:lnTo>
                  <a:lnTo>
                    <a:pt x="437388" y="0"/>
                  </a:lnTo>
                  <a:lnTo>
                    <a:pt x="485044" y="2566"/>
                  </a:lnTo>
                  <a:lnTo>
                    <a:pt x="531215" y="10088"/>
                  </a:lnTo>
                  <a:lnTo>
                    <a:pt x="575633" y="22299"/>
                  </a:lnTo>
                  <a:lnTo>
                    <a:pt x="618030" y="38931"/>
                  </a:lnTo>
                  <a:lnTo>
                    <a:pt x="658142" y="59718"/>
                  </a:lnTo>
                  <a:lnTo>
                    <a:pt x="695699" y="84393"/>
                  </a:lnTo>
                  <a:lnTo>
                    <a:pt x="730437" y="112688"/>
                  </a:lnTo>
                  <a:lnTo>
                    <a:pt x="762087" y="144338"/>
                  </a:lnTo>
                  <a:lnTo>
                    <a:pt x="790382" y="179076"/>
                  </a:lnTo>
                  <a:lnTo>
                    <a:pt x="815057" y="216633"/>
                  </a:lnTo>
                  <a:lnTo>
                    <a:pt x="835844" y="256745"/>
                  </a:lnTo>
                  <a:lnTo>
                    <a:pt x="852476" y="299142"/>
                  </a:lnTo>
                  <a:lnTo>
                    <a:pt x="864687" y="343560"/>
                  </a:lnTo>
                  <a:lnTo>
                    <a:pt x="872209" y="389731"/>
                  </a:lnTo>
                  <a:lnTo>
                    <a:pt x="874776" y="437387"/>
                  </a:lnTo>
                  <a:lnTo>
                    <a:pt x="872209" y="485044"/>
                  </a:lnTo>
                  <a:lnTo>
                    <a:pt x="864687" y="531215"/>
                  </a:lnTo>
                  <a:lnTo>
                    <a:pt x="852476" y="575633"/>
                  </a:lnTo>
                  <a:lnTo>
                    <a:pt x="835844" y="618030"/>
                  </a:lnTo>
                  <a:lnTo>
                    <a:pt x="815057" y="658142"/>
                  </a:lnTo>
                  <a:lnTo>
                    <a:pt x="790382" y="695699"/>
                  </a:lnTo>
                  <a:lnTo>
                    <a:pt x="762087" y="730437"/>
                  </a:lnTo>
                  <a:lnTo>
                    <a:pt x="730437" y="762087"/>
                  </a:lnTo>
                  <a:lnTo>
                    <a:pt x="695699" y="790382"/>
                  </a:lnTo>
                  <a:lnTo>
                    <a:pt x="658142" y="815057"/>
                  </a:lnTo>
                  <a:lnTo>
                    <a:pt x="618030" y="835844"/>
                  </a:lnTo>
                  <a:lnTo>
                    <a:pt x="575633" y="852476"/>
                  </a:lnTo>
                  <a:lnTo>
                    <a:pt x="531215" y="864687"/>
                  </a:lnTo>
                  <a:lnTo>
                    <a:pt x="485044" y="872209"/>
                  </a:lnTo>
                  <a:lnTo>
                    <a:pt x="437388" y="874775"/>
                  </a:lnTo>
                  <a:lnTo>
                    <a:pt x="389731" y="872209"/>
                  </a:lnTo>
                  <a:lnTo>
                    <a:pt x="343560" y="864687"/>
                  </a:lnTo>
                  <a:lnTo>
                    <a:pt x="299142" y="852476"/>
                  </a:lnTo>
                  <a:lnTo>
                    <a:pt x="256745" y="835844"/>
                  </a:lnTo>
                  <a:lnTo>
                    <a:pt x="216633" y="815057"/>
                  </a:lnTo>
                  <a:lnTo>
                    <a:pt x="179076" y="790382"/>
                  </a:lnTo>
                  <a:lnTo>
                    <a:pt x="144338" y="762087"/>
                  </a:lnTo>
                  <a:lnTo>
                    <a:pt x="112688" y="730437"/>
                  </a:lnTo>
                  <a:lnTo>
                    <a:pt x="84393" y="695699"/>
                  </a:lnTo>
                  <a:lnTo>
                    <a:pt x="59718" y="658142"/>
                  </a:lnTo>
                  <a:lnTo>
                    <a:pt x="38931" y="618030"/>
                  </a:lnTo>
                  <a:lnTo>
                    <a:pt x="22299" y="575633"/>
                  </a:lnTo>
                  <a:lnTo>
                    <a:pt x="10088" y="531215"/>
                  </a:lnTo>
                  <a:lnTo>
                    <a:pt x="2566" y="485044"/>
                  </a:lnTo>
                  <a:lnTo>
                    <a:pt x="0" y="43738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310384" y="5522976"/>
              <a:ext cx="7230109" cy="875030"/>
            </a:xfrm>
            <a:custGeom>
              <a:avLst/>
              <a:gdLst/>
              <a:ahLst/>
              <a:cxnLst/>
              <a:rect l="l" t="t" r="r" b="b"/>
              <a:pathLst>
                <a:path w="7230109" h="875029">
                  <a:moveTo>
                    <a:pt x="7229856" y="0"/>
                  </a:moveTo>
                  <a:lnTo>
                    <a:pt x="437388" y="0"/>
                  </a:lnTo>
                  <a:lnTo>
                    <a:pt x="0" y="437388"/>
                  </a:lnTo>
                  <a:lnTo>
                    <a:pt x="437388" y="874776"/>
                  </a:lnTo>
                  <a:lnTo>
                    <a:pt x="7229856" y="874776"/>
                  </a:lnTo>
                  <a:lnTo>
                    <a:pt x="72298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310384" y="5522976"/>
              <a:ext cx="7230109" cy="875030"/>
            </a:xfrm>
            <a:custGeom>
              <a:avLst/>
              <a:gdLst/>
              <a:ahLst/>
              <a:cxnLst/>
              <a:rect l="l" t="t" r="r" b="b"/>
              <a:pathLst>
                <a:path w="7230109" h="875029">
                  <a:moveTo>
                    <a:pt x="7229856" y="874776"/>
                  </a:moveTo>
                  <a:lnTo>
                    <a:pt x="437388" y="874776"/>
                  </a:lnTo>
                  <a:lnTo>
                    <a:pt x="0" y="437388"/>
                  </a:lnTo>
                  <a:lnTo>
                    <a:pt x="437388" y="0"/>
                  </a:lnTo>
                  <a:lnTo>
                    <a:pt x="7229856" y="0"/>
                  </a:lnTo>
                  <a:lnTo>
                    <a:pt x="7229856" y="8747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177224" y="5190210"/>
            <a:ext cx="3795713" cy="23948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50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Выполнение</a:t>
            </a:r>
            <a:r>
              <a:rPr sz="1500" spc="4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теста</a:t>
            </a:r>
            <a:r>
              <a:rPr sz="1500" spc="23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500" spc="26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9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усвоение</a:t>
            </a:r>
            <a:r>
              <a:rPr sz="15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9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91695" y="1668779"/>
            <a:ext cx="1075373" cy="3991928"/>
            <a:chOff x="1322260" y="1082039"/>
            <a:chExt cx="1433830" cy="5322570"/>
          </a:xfrm>
        </p:grpSpPr>
        <p:sp>
          <p:nvSpPr>
            <p:cNvPr id="33" name="object 33"/>
            <p:cNvSpPr/>
            <p:nvPr/>
          </p:nvSpPr>
          <p:spPr>
            <a:xfrm>
              <a:off x="1874519" y="5522975"/>
              <a:ext cx="875030" cy="875030"/>
            </a:xfrm>
            <a:custGeom>
              <a:avLst/>
              <a:gdLst/>
              <a:ahLst/>
              <a:cxnLst/>
              <a:rect l="l" t="t" r="r" b="b"/>
              <a:pathLst>
                <a:path w="875030" h="875029">
                  <a:moveTo>
                    <a:pt x="437388" y="0"/>
                  </a:moveTo>
                  <a:lnTo>
                    <a:pt x="389731" y="2566"/>
                  </a:lnTo>
                  <a:lnTo>
                    <a:pt x="343560" y="10088"/>
                  </a:lnTo>
                  <a:lnTo>
                    <a:pt x="299142" y="22297"/>
                  </a:lnTo>
                  <a:lnTo>
                    <a:pt x="256745" y="38929"/>
                  </a:lnTo>
                  <a:lnTo>
                    <a:pt x="216633" y="59715"/>
                  </a:lnTo>
                  <a:lnTo>
                    <a:pt x="179076" y="84389"/>
                  </a:lnTo>
                  <a:lnTo>
                    <a:pt x="144338" y="112684"/>
                  </a:lnTo>
                  <a:lnTo>
                    <a:pt x="112688" y="144333"/>
                  </a:lnTo>
                  <a:lnTo>
                    <a:pt x="84393" y="179070"/>
                  </a:lnTo>
                  <a:lnTo>
                    <a:pt x="59718" y="216628"/>
                  </a:lnTo>
                  <a:lnTo>
                    <a:pt x="38931" y="256739"/>
                  </a:lnTo>
                  <a:lnTo>
                    <a:pt x="22299" y="299138"/>
                  </a:lnTo>
                  <a:lnTo>
                    <a:pt x="10088" y="343556"/>
                  </a:lnTo>
                  <a:lnTo>
                    <a:pt x="2566" y="389729"/>
                  </a:lnTo>
                  <a:lnTo>
                    <a:pt x="0" y="437388"/>
                  </a:lnTo>
                  <a:lnTo>
                    <a:pt x="2566" y="485046"/>
                  </a:lnTo>
                  <a:lnTo>
                    <a:pt x="10088" y="531219"/>
                  </a:lnTo>
                  <a:lnTo>
                    <a:pt x="22299" y="575637"/>
                  </a:lnTo>
                  <a:lnTo>
                    <a:pt x="38931" y="618036"/>
                  </a:lnTo>
                  <a:lnTo>
                    <a:pt x="59718" y="658147"/>
                  </a:lnTo>
                  <a:lnTo>
                    <a:pt x="84393" y="695705"/>
                  </a:lnTo>
                  <a:lnTo>
                    <a:pt x="112688" y="730442"/>
                  </a:lnTo>
                  <a:lnTo>
                    <a:pt x="144338" y="762091"/>
                  </a:lnTo>
                  <a:lnTo>
                    <a:pt x="179076" y="790386"/>
                  </a:lnTo>
                  <a:lnTo>
                    <a:pt x="216633" y="815060"/>
                  </a:lnTo>
                  <a:lnTo>
                    <a:pt x="256745" y="835846"/>
                  </a:lnTo>
                  <a:lnTo>
                    <a:pt x="299142" y="852478"/>
                  </a:lnTo>
                  <a:lnTo>
                    <a:pt x="343560" y="864687"/>
                  </a:lnTo>
                  <a:lnTo>
                    <a:pt x="389731" y="872209"/>
                  </a:lnTo>
                  <a:lnTo>
                    <a:pt x="437388" y="874776"/>
                  </a:lnTo>
                  <a:lnTo>
                    <a:pt x="485044" y="872209"/>
                  </a:lnTo>
                  <a:lnTo>
                    <a:pt x="531215" y="864687"/>
                  </a:lnTo>
                  <a:lnTo>
                    <a:pt x="575633" y="852478"/>
                  </a:lnTo>
                  <a:lnTo>
                    <a:pt x="618030" y="835846"/>
                  </a:lnTo>
                  <a:lnTo>
                    <a:pt x="658142" y="815060"/>
                  </a:lnTo>
                  <a:lnTo>
                    <a:pt x="695699" y="790386"/>
                  </a:lnTo>
                  <a:lnTo>
                    <a:pt x="730437" y="762091"/>
                  </a:lnTo>
                  <a:lnTo>
                    <a:pt x="762087" y="730442"/>
                  </a:lnTo>
                  <a:lnTo>
                    <a:pt x="790382" y="695705"/>
                  </a:lnTo>
                  <a:lnTo>
                    <a:pt x="815057" y="658147"/>
                  </a:lnTo>
                  <a:lnTo>
                    <a:pt x="835844" y="618036"/>
                  </a:lnTo>
                  <a:lnTo>
                    <a:pt x="852476" y="575637"/>
                  </a:lnTo>
                  <a:lnTo>
                    <a:pt x="864687" y="531219"/>
                  </a:lnTo>
                  <a:lnTo>
                    <a:pt x="872209" y="485046"/>
                  </a:lnTo>
                  <a:lnTo>
                    <a:pt x="874776" y="437388"/>
                  </a:lnTo>
                  <a:lnTo>
                    <a:pt x="872209" y="389729"/>
                  </a:lnTo>
                  <a:lnTo>
                    <a:pt x="864687" y="343556"/>
                  </a:lnTo>
                  <a:lnTo>
                    <a:pt x="852476" y="299138"/>
                  </a:lnTo>
                  <a:lnTo>
                    <a:pt x="835844" y="256739"/>
                  </a:lnTo>
                  <a:lnTo>
                    <a:pt x="815057" y="216628"/>
                  </a:lnTo>
                  <a:lnTo>
                    <a:pt x="790382" y="179070"/>
                  </a:lnTo>
                  <a:lnTo>
                    <a:pt x="762087" y="144333"/>
                  </a:lnTo>
                  <a:lnTo>
                    <a:pt x="730437" y="112684"/>
                  </a:lnTo>
                  <a:lnTo>
                    <a:pt x="695699" y="84389"/>
                  </a:lnTo>
                  <a:lnTo>
                    <a:pt x="658142" y="59715"/>
                  </a:lnTo>
                  <a:lnTo>
                    <a:pt x="618030" y="38929"/>
                  </a:lnTo>
                  <a:lnTo>
                    <a:pt x="575633" y="22297"/>
                  </a:lnTo>
                  <a:lnTo>
                    <a:pt x="531215" y="10088"/>
                  </a:lnTo>
                  <a:lnTo>
                    <a:pt x="485044" y="2566"/>
                  </a:lnTo>
                  <a:lnTo>
                    <a:pt x="437388" y="0"/>
                  </a:lnTo>
                  <a:close/>
                </a:path>
              </a:pathLst>
            </a:custGeom>
            <a:solidFill>
              <a:srgbClr val="C0C8E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874519" y="5522975"/>
              <a:ext cx="875030" cy="875030"/>
            </a:xfrm>
            <a:custGeom>
              <a:avLst/>
              <a:gdLst/>
              <a:ahLst/>
              <a:cxnLst/>
              <a:rect l="l" t="t" r="r" b="b"/>
              <a:pathLst>
                <a:path w="875030" h="875029">
                  <a:moveTo>
                    <a:pt x="0" y="437388"/>
                  </a:moveTo>
                  <a:lnTo>
                    <a:pt x="2566" y="389729"/>
                  </a:lnTo>
                  <a:lnTo>
                    <a:pt x="10088" y="343556"/>
                  </a:lnTo>
                  <a:lnTo>
                    <a:pt x="22299" y="299138"/>
                  </a:lnTo>
                  <a:lnTo>
                    <a:pt x="38931" y="256739"/>
                  </a:lnTo>
                  <a:lnTo>
                    <a:pt x="59718" y="216628"/>
                  </a:lnTo>
                  <a:lnTo>
                    <a:pt x="84393" y="179070"/>
                  </a:lnTo>
                  <a:lnTo>
                    <a:pt x="112688" y="144333"/>
                  </a:lnTo>
                  <a:lnTo>
                    <a:pt x="144338" y="112684"/>
                  </a:lnTo>
                  <a:lnTo>
                    <a:pt x="179076" y="84389"/>
                  </a:lnTo>
                  <a:lnTo>
                    <a:pt x="216633" y="59715"/>
                  </a:lnTo>
                  <a:lnTo>
                    <a:pt x="256745" y="38929"/>
                  </a:lnTo>
                  <a:lnTo>
                    <a:pt x="299142" y="22297"/>
                  </a:lnTo>
                  <a:lnTo>
                    <a:pt x="343560" y="10088"/>
                  </a:lnTo>
                  <a:lnTo>
                    <a:pt x="389731" y="2566"/>
                  </a:lnTo>
                  <a:lnTo>
                    <a:pt x="437388" y="0"/>
                  </a:lnTo>
                  <a:lnTo>
                    <a:pt x="485044" y="2566"/>
                  </a:lnTo>
                  <a:lnTo>
                    <a:pt x="531215" y="10088"/>
                  </a:lnTo>
                  <a:lnTo>
                    <a:pt x="575633" y="22297"/>
                  </a:lnTo>
                  <a:lnTo>
                    <a:pt x="618030" y="38929"/>
                  </a:lnTo>
                  <a:lnTo>
                    <a:pt x="658142" y="59715"/>
                  </a:lnTo>
                  <a:lnTo>
                    <a:pt x="695699" y="84389"/>
                  </a:lnTo>
                  <a:lnTo>
                    <a:pt x="730437" y="112684"/>
                  </a:lnTo>
                  <a:lnTo>
                    <a:pt x="762087" y="144333"/>
                  </a:lnTo>
                  <a:lnTo>
                    <a:pt x="790382" y="179070"/>
                  </a:lnTo>
                  <a:lnTo>
                    <a:pt x="815057" y="216628"/>
                  </a:lnTo>
                  <a:lnTo>
                    <a:pt x="835844" y="256739"/>
                  </a:lnTo>
                  <a:lnTo>
                    <a:pt x="852476" y="299138"/>
                  </a:lnTo>
                  <a:lnTo>
                    <a:pt x="864687" y="343556"/>
                  </a:lnTo>
                  <a:lnTo>
                    <a:pt x="872209" y="389729"/>
                  </a:lnTo>
                  <a:lnTo>
                    <a:pt x="874776" y="437388"/>
                  </a:lnTo>
                  <a:lnTo>
                    <a:pt x="872209" y="485046"/>
                  </a:lnTo>
                  <a:lnTo>
                    <a:pt x="864687" y="531219"/>
                  </a:lnTo>
                  <a:lnTo>
                    <a:pt x="852476" y="575637"/>
                  </a:lnTo>
                  <a:lnTo>
                    <a:pt x="835844" y="618036"/>
                  </a:lnTo>
                  <a:lnTo>
                    <a:pt x="815057" y="658147"/>
                  </a:lnTo>
                  <a:lnTo>
                    <a:pt x="790382" y="695705"/>
                  </a:lnTo>
                  <a:lnTo>
                    <a:pt x="762087" y="730442"/>
                  </a:lnTo>
                  <a:lnTo>
                    <a:pt x="730437" y="762091"/>
                  </a:lnTo>
                  <a:lnTo>
                    <a:pt x="695699" y="790386"/>
                  </a:lnTo>
                  <a:lnTo>
                    <a:pt x="658142" y="815060"/>
                  </a:lnTo>
                  <a:lnTo>
                    <a:pt x="618030" y="835846"/>
                  </a:lnTo>
                  <a:lnTo>
                    <a:pt x="575633" y="852478"/>
                  </a:lnTo>
                  <a:lnTo>
                    <a:pt x="531215" y="864687"/>
                  </a:lnTo>
                  <a:lnTo>
                    <a:pt x="485044" y="872209"/>
                  </a:lnTo>
                  <a:lnTo>
                    <a:pt x="437388" y="874776"/>
                  </a:lnTo>
                  <a:lnTo>
                    <a:pt x="389731" y="872209"/>
                  </a:lnTo>
                  <a:lnTo>
                    <a:pt x="343560" y="864687"/>
                  </a:lnTo>
                  <a:lnTo>
                    <a:pt x="299142" y="852478"/>
                  </a:lnTo>
                  <a:lnTo>
                    <a:pt x="256745" y="835846"/>
                  </a:lnTo>
                  <a:lnTo>
                    <a:pt x="216633" y="815060"/>
                  </a:lnTo>
                  <a:lnTo>
                    <a:pt x="179076" y="790386"/>
                  </a:lnTo>
                  <a:lnTo>
                    <a:pt x="144338" y="762091"/>
                  </a:lnTo>
                  <a:lnTo>
                    <a:pt x="112688" y="730442"/>
                  </a:lnTo>
                  <a:lnTo>
                    <a:pt x="84393" y="695705"/>
                  </a:lnTo>
                  <a:lnTo>
                    <a:pt x="59718" y="658147"/>
                  </a:lnTo>
                  <a:lnTo>
                    <a:pt x="38931" y="618036"/>
                  </a:lnTo>
                  <a:lnTo>
                    <a:pt x="22299" y="575637"/>
                  </a:lnTo>
                  <a:lnTo>
                    <a:pt x="10088" y="531219"/>
                  </a:lnTo>
                  <a:lnTo>
                    <a:pt x="2566" y="485046"/>
                  </a:lnTo>
                  <a:lnTo>
                    <a:pt x="0" y="4373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336547" y="1933955"/>
              <a:ext cx="356870" cy="3533140"/>
            </a:xfrm>
            <a:custGeom>
              <a:avLst/>
              <a:gdLst/>
              <a:ahLst/>
              <a:cxnLst/>
              <a:rect l="l" t="t" r="r" b="b"/>
              <a:pathLst>
                <a:path w="356869" h="3533140">
                  <a:moveTo>
                    <a:pt x="356616" y="3532632"/>
                  </a:moveTo>
                  <a:lnTo>
                    <a:pt x="287232" y="3530292"/>
                  </a:lnTo>
                  <a:lnTo>
                    <a:pt x="230552" y="3523916"/>
                  </a:lnTo>
                  <a:lnTo>
                    <a:pt x="192327" y="3514469"/>
                  </a:lnTo>
                  <a:lnTo>
                    <a:pt x="178308" y="3502914"/>
                  </a:lnTo>
                  <a:lnTo>
                    <a:pt x="178308" y="1796034"/>
                  </a:lnTo>
                  <a:lnTo>
                    <a:pt x="164288" y="1784478"/>
                  </a:lnTo>
                  <a:lnTo>
                    <a:pt x="126063" y="1775031"/>
                  </a:lnTo>
                  <a:lnTo>
                    <a:pt x="69383" y="1768655"/>
                  </a:lnTo>
                  <a:lnTo>
                    <a:pt x="0" y="1766316"/>
                  </a:lnTo>
                  <a:lnTo>
                    <a:pt x="69383" y="1763976"/>
                  </a:lnTo>
                  <a:lnTo>
                    <a:pt x="126063" y="1757600"/>
                  </a:lnTo>
                  <a:lnTo>
                    <a:pt x="164288" y="1748153"/>
                  </a:lnTo>
                  <a:lnTo>
                    <a:pt x="178308" y="1736598"/>
                  </a:lnTo>
                  <a:lnTo>
                    <a:pt x="178308" y="29718"/>
                  </a:lnTo>
                  <a:lnTo>
                    <a:pt x="192327" y="18162"/>
                  </a:lnTo>
                  <a:lnTo>
                    <a:pt x="230552" y="8715"/>
                  </a:lnTo>
                  <a:lnTo>
                    <a:pt x="287232" y="2339"/>
                  </a:lnTo>
                  <a:lnTo>
                    <a:pt x="356616" y="0"/>
                  </a:lnTo>
                </a:path>
              </a:pathLst>
            </a:custGeom>
            <a:ln w="28575">
              <a:solidFill>
                <a:srgbClr val="1F3863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8631" y="3337560"/>
              <a:ext cx="630936" cy="66141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3391" y="4498848"/>
              <a:ext cx="606551" cy="70103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5207" y="5605272"/>
              <a:ext cx="585216" cy="66446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3391" y="1082039"/>
              <a:ext cx="646176" cy="6400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93391" y="2182367"/>
              <a:ext cx="646176" cy="637031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59013" y="1725267"/>
            <a:ext cx="205184" cy="36495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568"/>
              </a:lnSpc>
            </a:pPr>
            <a:r>
              <a:rPr sz="1350" b="1" spc="-15" dirty="0">
                <a:solidFill>
                  <a:srgbClr val="1F3863"/>
                </a:solidFill>
                <a:latin typeface="Arial"/>
                <a:cs typeface="Arial"/>
              </a:rPr>
              <a:t>Усвоение</a:t>
            </a:r>
            <a:r>
              <a:rPr sz="1350" b="1" spc="-8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и</a:t>
            </a:r>
            <a:r>
              <a:rPr sz="1350" b="1" spc="-8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spc="-4" dirty="0">
                <a:solidFill>
                  <a:srgbClr val="1F3863"/>
                </a:solidFill>
                <a:latin typeface="Arial"/>
                <a:cs typeface="Arial"/>
              </a:rPr>
              <a:t>применение</a:t>
            </a:r>
            <a:r>
              <a:rPr sz="1350" b="1" spc="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spc="-11" dirty="0">
                <a:solidFill>
                  <a:srgbClr val="1F3863"/>
                </a:solidFill>
                <a:latin typeface="Arial"/>
                <a:cs typeface="Arial"/>
              </a:rPr>
              <a:t>нового</a:t>
            </a:r>
            <a:r>
              <a:rPr sz="1350" b="1" spc="-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spc="-8" dirty="0">
                <a:solidFill>
                  <a:srgbClr val="1F3863"/>
                </a:solidFill>
                <a:latin typeface="Arial"/>
                <a:cs typeface="Arial"/>
              </a:rPr>
              <a:t>материала</a:t>
            </a:r>
            <a:endParaRPr sz="13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96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599" y="260648"/>
            <a:ext cx="6120681" cy="1075218"/>
          </a:xfrm>
          <a:prstGeom prst="rect">
            <a:avLst/>
          </a:prstGeom>
        </p:spPr>
        <p:txBody>
          <a:bodyPr vert="horz" wrap="square" lIns="0" tIns="89459" rIns="0" bIns="0" rtlCol="0">
            <a:spAutoFit/>
          </a:bodyPr>
          <a:lstStyle/>
          <a:p>
            <a:pPr marL="53816" algn="ctr">
              <a:spcBef>
                <a:spcPts val="75"/>
              </a:spcBef>
            </a:pPr>
            <a:r>
              <a:rPr sz="3200" spc="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sz="3200" spc="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sz="3200" spc="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Эрмитажа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85052" y="1473042"/>
            <a:ext cx="5369243" cy="4119086"/>
            <a:chOff x="1580070" y="821055"/>
            <a:chExt cx="7158990" cy="54921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9532" y="830580"/>
              <a:ext cx="7139940" cy="54726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84833" y="825817"/>
              <a:ext cx="7149465" cy="5482590"/>
            </a:xfrm>
            <a:custGeom>
              <a:avLst/>
              <a:gdLst/>
              <a:ahLst/>
              <a:cxnLst/>
              <a:rect l="l" t="t" r="r" b="b"/>
              <a:pathLst>
                <a:path w="7149465" h="5482590">
                  <a:moveTo>
                    <a:pt x="0" y="5482209"/>
                  </a:moveTo>
                  <a:lnTo>
                    <a:pt x="7149465" y="5482209"/>
                  </a:lnTo>
                  <a:lnTo>
                    <a:pt x="7149465" y="0"/>
                  </a:lnTo>
                  <a:lnTo>
                    <a:pt x="0" y="0"/>
                  </a:lnTo>
                  <a:lnTo>
                    <a:pt x="0" y="54822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554248" y="3060535"/>
            <a:ext cx="2410240" cy="247231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-59531" algn="ctr">
              <a:spcBef>
                <a:spcPts val="79"/>
              </a:spcBef>
            </a:pPr>
            <a:r>
              <a:rPr sz="32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sz="3200" spc="-56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8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sz="32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</a:t>
            </a:r>
            <a:r>
              <a:rPr sz="3200" spc="-4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200" spc="-1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8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</a:t>
            </a:r>
            <a:r>
              <a:rPr sz="32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3200" spc="-8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искусстве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4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6493" y="857250"/>
            <a:ext cx="5287645" cy="5143500"/>
          </a:xfrm>
          <a:custGeom>
            <a:avLst/>
            <a:gdLst/>
            <a:ahLst/>
            <a:cxnLst/>
            <a:rect l="l" t="t" r="r" b="b"/>
            <a:pathLst>
              <a:path w="5287645" h="5143500">
                <a:moveTo>
                  <a:pt x="0" y="5143489"/>
                </a:moveTo>
                <a:lnTo>
                  <a:pt x="5287489" y="5143489"/>
                </a:lnTo>
                <a:lnTo>
                  <a:pt x="5287489" y="0"/>
                </a:lnTo>
                <a:lnTo>
                  <a:pt x="0" y="0"/>
                </a:lnTo>
                <a:lnTo>
                  <a:pt x="0" y="5143489"/>
                </a:lnTo>
                <a:close/>
              </a:path>
            </a:pathLst>
          </a:custGeom>
          <a:solidFill>
            <a:srgbClr val="2F5DAA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51"/>
            <a:ext cx="3856492" cy="51434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274" y="1285557"/>
            <a:ext cx="1400810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100"/>
              </a:spcBef>
            </a:pPr>
            <a:r>
              <a:rPr sz="2500" u="none" spc="80" dirty="0"/>
              <a:t>Раздел</a:t>
            </a:r>
            <a:endParaRPr sz="2500"/>
          </a:p>
          <a:p>
            <a:pPr marL="12700">
              <a:lnSpc>
                <a:spcPts val="2850"/>
              </a:lnSpc>
            </a:pPr>
            <a:r>
              <a:rPr sz="2500" u="none" spc="-380" dirty="0"/>
              <a:t>«</a:t>
            </a:r>
            <a:r>
              <a:rPr sz="2500" u="none" spc="-75" dirty="0"/>
              <a:t>Т</a:t>
            </a:r>
            <a:r>
              <a:rPr sz="2500" u="none" spc="150" dirty="0"/>
              <a:t>е</a:t>
            </a:r>
            <a:r>
              <a:rPr sz="2500" u="none" spc="125" dirty="0"/>
              <a:t>с</a:t>
            </a:r>
            <a:r>
              <a:rPr sz="2500" u="none" spc="-90" dirty="0"/>
              <a:t>ты»</a:t>
            </a:r>
            <a:endParaRPr sz="2500"/>
          </a:p>
        </p:txBody>
      </p:sp>
      <p:grpSp>
        <p:nvGrpSpPr>
          <p:cNvPr id="5" name="object 5"/>
          <p:cNvGrpSpPr/>
          <p:nvPr/>
        </p:nvGrpSpPr>
        <p:grpSpPr>
          <a:xfrm>
            <a:off x="3405819" y="857251"/>
            <a:ext cx="5738495" cy="4531995"/>
            <a:chOff x="3405818" y="0"/>
            <a:chExt cx="5738495" cy="4531995"/>
          </a:xfrm>
        </p:grpSpPr>
        <p:sp>
          <p:nvSpPr>
            <p:cNvPr id="6" name="object 6"/>
            <p:cNvSpPr/>
            <p:nvPr/>
          </p:nvSpPr>
          <p:spPr>
            <a:xfrm>
              <a:off x="3405818" y="1226862"/>
              <a:ext cx="903605" cy="903605"/>
            </a:xfrm>
            <a:custGeom>
              <a:avLst/>
              <a:gdLst/>
              <a:ahLst/>
              <a:cxnLst/>
              <a:rect l="l" t="t" r="r" b="b"/>
              <a:pathLst>
                <a:path w="903604" h="903605">
                  <a:moveTo>
                    <a:pt x="451799" y="903598"/>
                  </a:moveTo>
                  <a:lnTo>
                    <a:pt x="402570" y="900947"/>
                  </a:lnTo>
                  <a:lnTo>
                    <a:pt x="354876" y="893177"/>
                  </a:lnTo>
                  <a:lnTo>
                    <a:pt x="308994" y="880565"/>
                  </a:lnTo>
                  <a:lnTo>
                    <a:pt x="265199" y="863385"/>
                  </a:lnTo>
                  <a:lnTo>
                    <a:pt x="223766" y="841914"/>
                  </a:lnTo>
                  <a:lnTo>
                    <a:pt x="184971" y="816427"/>
                  </a:lnTo>
                  <a:lnTo>
                    <a:pt x="149089" y="787199"/>
                  </a:lnTo>
                  <a:lnTo>
                    <a:pt x="116397" y="754507"/>
                  </a:lnTo>
                  <a:lnTo>
                    <a:pt x="87170" y="718625"/>
                  </a:lnTo>
                  <a:lnTo>
                    <a:pt x="61683" y="679830"/>
                  </a:lnTo>
                  <a:lnTo>
                    <a:pt x="40212" y="638397"/>
                  </a:lnTo>
                  <a:lnTo>
                    <a:pt x="23032" y="594602"/>
                  </a:lnTo>
                  <a:lnTo>
                    <a:pt x="10420" y="548720"/>
                  </a:lnTo>
                  <a:lnTo>
                    <a:pt x="2651" y="501027"/>
                  </a:lnTo>
                  <a:lnTo>
                    <a:pt x="0" y="451799"/>
                  </a:lnTo>
                  <a:lnTo>
                    <a:pt x="2651" y="402570"/>
                  </a:lnTo>
                  <a:lnTo>
                    <a:pt x="10420" y="354877"/>
                  </a:lnTo>
                  <a:lnTo>
                    <a:pt x="23032" y="308995"/>
                  </a:lnTo>
                  <a:lnTo>
                    <a:pt x="40212" y="265200"/>
                  </a:lnTo>
                  <a:lnTo>
                    <a:pt x="61683" y="223767"/>
                  </a:lnTo>
                  <a:lnTo>
                    <a:pt x="87170" y="184972"/>
                  </a:lnTo>
                  <a:lnTo>
                    <a:pt x="116397" y="149090"/>
                  </a:lnTo>
                  <a:lnTo>
                    <a:pt x="149089" y="116398"/>
                  </a:lnTo>
                  <a:lnTo>
                    <a:pt x="184971" y="87170"/>
                  </a:lnTo>
                  <a:lnTo>
                    <a:pt x="223766" y="61683"/>
                  </a:lnTo>
                  <a:lnTo>
                    <a:pt x="265199" y="40212"/>
                  </a:lnTo>
                  <a:lnTo>
                    <a:pt x="308994" y="23032"/>
                  </a:lnTo>
                  <a:lnTo>
                    <a:pt x="354876" y="10420"/>
                  </a:lnTo>
                  <a:lnTo>
                    <a:pt x="402570" y="2651"/>
                  </a:lnTo>
                  <a:lnTo>
                    <a:pt x="451799" y="0"/>
                  </a:lnTo>
                  <a:lnTo>
                    <a:pt x="502777" y="2883"/>
                  </a:lnTo>
                  <a:lnTo>
                    <a:pt x="552711" y="11413"/>
                  </a:lnTo>
                  <a:lnTo>
                    <a:pt x="601160" y="25405"/>
                  </a:lnTo>
                  <a:lnTo>
                    <a:pt x="647681" y="44675"/>
                  </a:lnTo>
                  <a:lnTo>
                    <a:pt x="691835" y="69042"/>
                  </a:lnTo>
                  <a:lnTo>
                    <a:pt x="733179" y="98321"/>
                  </a:lnTo>
                  <a:lnTo>
                    <a:pt x="771273" y="132329"/>
                  </a:lnTo>
                  <a:lnTo>
                    <a:pt x="805280" y="170416"/>
                  </a:lnTo>
                  <a:lnTo>
                    <a:pt x="834558" y="211758"/>
                  </a:lnTo>
                  <a:lnTo>
                    <a:pt x="858924" y="255911"/>
                  </a:lnTo>
                  <a:lnTo>
                    <a:pt x="878194" y="302433"/>
                  </a:lnTo>
                  <a:lnTo>
                    <a:pt x="892185" y="350884"/>
                  </a:lnTo>
                  <a:lnTo>
                    <a:pt x="900714" y="400819"/>
                  </a:lnTo>
                  <a:lnTo>
                    <a:pt x="903598" y="451799"/>
                  </a:lnTo>
                  <a:lnTo>
                    <a:pt x="900947" y="501027"/>
                  </a:lnTo>
                  <a:lnTo>
                    <a:pt x="893177" y="548720"/>
                  </a:lnTo>
                  <a:lnTo>
                    <a:pt x="880565" y="594602"/>
                  </a:lnTo>
                  <a:lnTo>
                    <a:pt x="863386" y="638397"/>
                  </a:lnTo>
                  <a:lnTo>
                    <a:pt x="841914" y="679830"/>
                  </a:lnTo>
                  <a:lnTo>
                    <a:pt x="816427" y="718625"/>
                  </a:lnTo>
                  <a:lnTo>
                    <a:pt x="787200" y="754507"/>
                  </a:lnTo>
                  <a:lnTo>
                    <a:pt x="754508" y="787199"/>
                  </a:lnTo>
                  <a:lnTo>
                    <a:pt x="718626" y="816427"/>
                  </a:lnTo>
                  <a:lnTo>
                    <a:pt x="679831" y="841914"/>
                  </a:lnTo>
                  <a:lnTo>
                    <a:pt x="638398" y="863385"/>
                  </a:lnTo>
                  <a:lnTo>
                    <a:pt x="594603" y="880565"/>
                  </a:lnTo>
                  <a:lnTo>
                    <a:pt x="548721" y="893177"/>
                  </a:lnTo>
                  <a:lnTo>
                    <a:pt x="501028" y="900947"/>
                  </a:lnTo>
                  <a:lnTo>
                    <a:pt x="451799" y="903598"/>
                  </a:lnTo>
                  <a:close/>
                </a:path>
              </a:pathLst>
            </a:custGeom>
            <a:solidFill>
              <a:srgbClr val="FFFFFF">
                <a:alpha val="85488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9742" y="1320797"/>
              <a:ext cx="714063" cy="7140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4857" y="214937"/>
              <a:ext cx="395869" cy="3958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9992" y="0"/>
              <a:ext cx="5703988" cy="45319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67091" y="800773"/>
              <a:ext cx="4207066" cy="24611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195989" y="981103"/>
              <a:ext cx="2536190" cy="1833245"/>
            </a:xfrm>
            <a:custGeom>
              <a:avLst/>
              <a:gdLst/>
              <a:ahLst/>
              <a:cxnLst/>
              <a:rect l="l" t="t" r="r" b="b"/>
              <a:pathLst>
                <a:path w="2536190" h="1833245">
                  <a:moveTo>
                    <a:pt x="2535694" y="1833091"/>
                  </a:moveTo>
                  <a:lnTo>
                    <a:pt x="0" y="1833091"/>
                  </a:lnTo>
                  <a:lnTo>
                    <a:pt x="0" y="0"/>
                  </a:lnTo>
                  <a:lnTo>
                    <a:pt x="2535694" y="0"/>
                  </a:lnTo>
                  <a:lnTo>
                    <a:pt x="2535694" y="18330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195989" y="981103"/>
              <a:ext cx="2536190" cy="1833245"/>
            </a:xfrm>
            <a:custGeom>
              <a:avLst/>
              <a:gdLst/>
              <a:ahLst/>
              <a:cxnLst/>
              <a:rect l="l" t="t" r="r" b="b"/>
              <a:pathLst>
                <a:path w="2536190" h="1833245">
                  <a:moveTo>
                    <a:pt x="0" y="0"/>
                  </a:moveTo>
                  <a:lnTo>
                    <a:pt x="2535694" y="0"/>
                  </a:lnTo>
                  <a:lnTo>
                    <a:pt x="2535694" y="1833091"/>
                  </a:lnTo>
                  <a:lnTo>
                    <a:pt x="0" y="183309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CDD6D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0064" y="1009073"/>
              <a:ext cx="2526819" cy="181687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1826" y="2304653"/>
            <a:ext cx="3605529" cy="290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marR="299720">
              <a:spcBef>
                <a:spcPts val="100"/>
              </a:spcBef>
            </a:pPr>
            <a:r>
              <a:rPr sz="1200" spc="65" dirty="0">
                <a:solidFill>
                  <a:srgbClr val="FFFFFF"/>
                </a:solidFill>
                <a:latin typeface="Verdana"/>
                <a:cs typeface="Verdana"/>
              </a:rPr>
              <a:t>Пр</a:t>
            </a:r>
            <a:r>
              <a:rPr sz="1200" spc="40" dirty="0">
                <a:solidFill>
                  <a:srgbClr val="FFFFFF"/>
                </a:solidFill>
                <a:latin typeface="Verdana"/>
                <a:cs typeface="Verdana"/>
              </a:rPr>
              <a:t>е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дн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значен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онтр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200" spc="10" dirty="0">
                <a:solidFill>
                  <a:srgbClr val="FFFFFF"/>
                </a:solidFill>
                <a:latin typeface="Verdana"/>
                <a:cs typeface="Verdana"/>
              </a:rPr>
              <a:t>ля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200" spc="-60" dirty="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sz="1200" spc="35" dirty="0">
                <a:solidFill>
                  <a:srgbClr val="FFFFFF"/>
                </a:solidFill>
                <a:latin typeface="Verdana"/>
                <a:cs typeface="Verdana"/>
              </a:rPr>
              <a:t>епени  </a:t>
            </a:r>
            <a:r>
              <a:rPr sz="1200" spc="-65" dirty="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sz="1200" spc="30" dirty="0">
                <a:solidFill>
                  <a:srgbClr val="FFFFFF"/>
                </a:solidFill>
                <a:latin typeface="Verdana"/>
                <a:cs typeface="Verdana"/>
              </a:rPr>
              <a:t>своения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4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бучаемым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учебно</a:t>
            </a:r>
            <a:r>
              <a:rPr sz="1200" spc="-20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200" spc="25" dirty="0">
                <a:solidFill>
                  <a:srgbClr val="FFFFFF"/>
                </a:solidFill>
                <a:latin typeface="Verdana"/>
                <a:cs typeface="Verdana"/>
              </a:rPr>
              <a:t>о 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материала.</a:t>
            </a:r>
            <a:endParaRPr sz="1200">
              <a:solidFill>
                <a:prstClr val="black"/>
              </a:solidFill>
              <a:latin typeface="Verdana"/>
              <a:cs typeface="Verdana"/>
            </a:endParaRPr>
          </a:p>
          <a:p>
            <a:pPr marL="153670">
              <a:spcBef>
                <a:spcPts val="215"/>
              </a:spcBef>
            </a:pPr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Применяется:</a:t>
            </a:r>
            <a:endParaRPr sz="800">
              <a:solidFill>
                <a:prstClr val="black"/>
              </a:solidFill>
              <a:latin typeface="Tahoma"/>
              <a:cs typeface="Tahoma"/>
            </a:endParaRPr>
          </a:p>
          <a:p>
            <a:pPr marL="316865" marR="546735" indent="-304800">
              <a:spcBef>
                <a:spcPts val="484"/>
              </a:spcBef>
              <a:buSzPct val="54545"/>
              <a:buFont typeface="MS PGothic"/>
              <a:buChar char="❖"/>
              <a:tabLst>
                <a:tab pos="316865" algn="l"/>
                <a:tab pos="317500" algn="l"/>
              </a:tabLst>
            </a:pP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работе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педагога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оценивании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знаний </a:t>
            </a:r>
            <a:r>
              <a:rPr sz="11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учеников,</a:t>
            </a:r>
            <a:endParaRPr sz="11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16865" marR="60960" indent="-304800">
              <a:buSzPct val="54545"/>
              <a:buFont typeface="MS PGothic"/>
              <a:buChar char="❖"/>
              <a:tabLst>
                <a:tab pos="316865" algn="l"/>
                <a:tab pos="317500" algn="l"/>
              </a:tabLst>
            </a:pP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учащимися</a:t>
            </a:r>
            <a:r>
              <a:rPr sz="11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1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отработки</a:t>
            </a:r>
            <a:r>
              <a:rPr sz="11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изучаемого</a:t>
            </a:r>
            <a:r>
              <a:rPr sz="11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материала </a:t>
            </a:r>
            <a:r>
              <a:rPr sz="11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тренажерах.</a:t>
            </a:r>
            <a:endParaRPr sz="11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>
              <a:spcBef>
                <a:spcPts val="15"/>
              </a:spcBef>
              <a:buClr>
                <a:srgbClr val="FFFFFF"/>
              </a:buClr>
              <a:buFont typeface="MS PGothic"/>
              <a:buChar char="❖"/>
            </a:pPr>
            <a:endParaRPr sz="10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53670"/>
            <a:r>
              <a:rPr sz="800" b="1" spc="20" dirty="0">
                <a:solidFill>
                  <a:srgbClr val="FFFFFF"/>
                </a:solidFill>
                <a:latin typeface="Tahoma"/>
                <a:cs typeface="Tahoma"/>
              </a:rPr>
              <a:t>Дает</a:t>
            </a:r>
            <a:r>
              <a:rPr sz="8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00" b="1" spc="15" dirty="0">
                <a:solidFill>
                  <a:srgbClr val="FFFFFF"/>
                </a:solidFill>
                <a:latin typeface="Tahoma"/>
                <a:cs typeface="Tahoma"/>
              </a:rPr>
              <a:t>возможность:</a:t>
            </a:r>
            <a:endParaRPr sz="800">
              <a:solidFill>
                <a:prstClr val="black"/>
              </a:solidFill>
              <a:latin typeface="Tahoma"/>
              <a:cs typeface="Tahoma"/>
            </a:endParaRPr>
          </a:p>
          <a:p>
            <a:pPr marL="316865" marR="38735" indent="-304800">
              <a:spcBef>
                <a:spcPts val="50"/>
              </a:spcBef>
              <a:buSzPct val="54545"/>
              <a:buFont typeface="MS PGothic"/>
              <a:buChar char="❖"/>
              <a:tabLst>
                <a:tab pos="316865" algn="l"/>
                <a:tab pos="317500" algn="l"/>
              </a:tabLst>
            </a:pP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проводить</a:t>
            </a:r>
            <a:r>
              <a:rPr sz="11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контрольные</a:t>
            </a:r>
            <a:r>
              <a:rPr sz="11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1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пробные</a:t>
            </a:r>
            <a:r>
              <a:rPr sz="11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тестирования </a:t>
            </a:r>
            <a:r>
              <a:rPr sz="11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учащихся</a:t>
            </a:r>
            <a:r>
              <a:rPr sz="1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1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заданный</a:t>
            </a:r>
            <a:r>
              <a:rPr sz="11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период,</a:t>
            </a:r>
            <a:endParaRPr sz="11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16865" marR="175895" indent="-304800">
              <a:buSzPct val="54545"/>
              <a:buFont typeface="MS PGothic"/>
              <a:buChar char="❖"/>
              <a:tabLst>
                <a:tab pos="316865" algn="l"/>
                <a:tab pos="317500" algn="l"/>
              </a:tabLst>
            </a:pP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использовать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тесты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 -</a:t>
            </a:r>
            <a:r>
              <a:rPr sz="1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тренажеры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 для</a:t>
            </a:r>
            <a:r>
              <a:rPr sz="1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отработки </a:t>
            </a:r>
            <a:r>
              <a:rPr sz="110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изученного</a:t>
            </a:r>
            <a:r>
              <a:rPr sz="11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материала,</a:t>
            </a:r>
            <a:endParaRPr sz="11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17500" indent="-304800">
              <a:buSzPct val="54545"/>
              <a:buFont typeface="MS PGothic"/>
              <a:buChar char="❖"/>
              <a:tabLst>
                <a:tab pos="316865" algn="l"/>
                <a:tab pos="317500" algn="l"/>
              </a:tabLst>
            </a:pP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быстро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проверить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тесты,</a:t>
            </a:r>
            <a:endParaRPr sz="11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17500" indent="-304800">
              <a:buSzPct val="54545"/>
              <a:buFont typeface="MS PGothic"/>
              <a:buChar char="❖"/>
              <a:tabLst>
                <a:tab pos="316865" algn="l"/>
                <a:tab pos="317500" algn="l"/>
              </a:tabLst>
            </a:pP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осуществить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экспертную</a:t>
            </a:r>
            <a:r>
              <a:rPr sz="1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проверку,</a:t>
            </a:r>
            <a:endParaRPr sz="110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17500" indent="-304800">
              <a:buSzPct val="54545"/>
              <a:buFont typeface="MS PGothic"/>
              <a:buChar char="❖"/>
              <a:tabLst>
                <a:tab pos="316865" algn="l"/>
                <a:tab pos="317500" algn="l"/>
              </a:tabLst>
            </a:pP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проконтролировать</a:t>
            </a:r>
            <a:r>
              <a:rPr sz="11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ход</a:t>
            </a:r>
            <a:r>
              <a:rPr sz="1100" spc="3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тестирования</a:t>
            </a:r>
            <a:r>
              <a:rPr sz="11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1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11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итоги.</a:t>
            </a:r>
            <a:endParaRPr sz="110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435814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02798"/>
              </p:ext>
            </p:extLst>
          </p:nvPr>
        </p:nvGraphicFramePr>
        <p:xfrm>
          <a:off x="539553" y="1484784"/>
          <a:ext cx="8467669" cy="53616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3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650">
                <a:tc>
                  <a:txBody>
                    <a:bodyPr/>
                    <a:lstStyle/>
                    <a:p>
                      <a:pPr marL="760730">
                        <a:lnSpc>
                          <a:spcPct val="100000"/>
                        </a:lnSpc>
                        <a:spcBef>
                          <a:spcPts val="1964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Администратор</a:t>
                      </a:r>
                      <a:r>
                        <a:rPr sz="15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ОО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71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Педагогический</a:t>
                      </a:r>
                      <a:r>
                        <a:rPr sz="15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работник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2238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011555">
                        <a:lnSpc>
                          <a:spcPct val="100000"/>
                        </a:lnSpc>
                        <a:spcBef>
                          <a:spcPts val="1964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Обучающийся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8716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</a:t>
                      </a:r>
                      <a:r>
                        <a:rPr sz="14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подсистему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855" marR="10350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мониторинга</a:t>
                      </a:r>
                      <a:r>
                        <a:rPr sz="1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</a:t>
                      </a:r>
                      <a:r>
                        <a:rPr sz="1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400" spc="3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ОО,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он-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лайн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40105" marR="287655" indent="-5441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использовать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готовые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задания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создания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своих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тестов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705485" marR="155575" indent="-539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проходить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назначенные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контрольные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3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пробные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тестирования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037">
                <a:tc>
                  <a:txBody>
                    <a:bodyPr/>
                    <a:lstStyle/>
                    <a:p>
                      <a:pPr marL="315595" marR="3098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настраивать</a:t>
                      </a:r>
                      <a:r>
                        <a:rPr sz="14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</a:t>
                      </a:r>
                      <a:r>
                        <a:rPr sz="1400" spc="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экспертизы (определение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состава</a:t>
                      </a:r>
                      <a:r>
                        <a:rPr sz="14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экспертной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комиссии</a:t>
                      </a:r>
                      <a:r>
                        <a:rPr sz="14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ОО)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создавать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тесты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обучающихся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21285" indent="1339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использовать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тесты-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тренажеры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отработки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тем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учебным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предметам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планировать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тестирование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нужное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время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(задавать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сроки)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получать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автоматическое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уведомление</a:t>
                      </a:r>
                      <a:r>
                        <a:rPr sz="1200" spc="2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необходимости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пройти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тестирование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4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устанавливать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тип</a:t>
                      </a:r>
                      <a:r>
                        <a:rPr sz="12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тестов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(контрольный,</a:t>
                      </a:r>
                      <a:r>
                        <a:rPr sz="120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пробный,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тренажер)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16025" marR="198120" indent="-101091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получать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уведомление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результатах тестирования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4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29944" marR="366395" indent="-4559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использовать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создания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теста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разные</a:t>
                      </a:r>
                      <a:r>
                        <a:rPr sz="1200" spc="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виды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заданий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24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6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48920" marR="2419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получать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детальную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информацию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о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прохождении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результатах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тестирования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2571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9632" y="0"/>
            <a:ext cx="6624736" cy="1366066"/>
          </a:xfrm>
          <a:prstGeom prst="rect">
            <a:avLst/>
          </a:prstGeom>
        </p:spPr>
        <p:txBody>
          <a:bodyPr vert="horz" wrap="square" lIns="0" tIns="377495" rIns="0" bIns="0" rtlCol="0">
            <a:spAutoFit/>
          </a:bodyPr>
          <a:lstStyle/>
          <a:p>
            <a:pPr marL="47625">
              <a:spcBef>
                <a:spcPts val="75"/>
              </a:spcBef>
            </a:pPr>
            <a:r>
              <a:rPr sz="320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sz="3200" spc="1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тестирования.</a:t>
            </a:r>
            <a:r>
              <a:rPr sz="3200" spc="1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sz="3200" spc="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</a:t>
            </a:r>
            <a:r>
              <a:rPr sz="32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444564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250" y="3342079"/>
            <a:ext cx="2383155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50"/>
              </a:lnSpc>
              <a:spcBef>
                <a:spcPts val="100"/>
              </a:spcBef>
            </a:pPr>
            <a:r>
              <a:rPr sz="2500" b="1" spc="80" dirty="0">
                <a:solidFill>
                  <a:srgbClr val="FFFFFF"/>
                </a:solidFill>
                <a:latin typeface="Tahoma"/>
                <a:cs typeface="Tahoma"/>
              </a:rPr>
              <a:t>Раздел</a:t>
            </a:r>
            <a:endParaRPr sz="250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lnSpc>
                <a:spcPts val="2850"/>
              </a:lnSpc>
            </a:pPr>
            <a:r>
              <a:rPr sz="2500" b="1" spc="15" dirty="0">
                <a:solidFill>
                  <a:srgbClr val="FFFFFF"/>
                </a:solidFill>
                <a:latin typeface="Tahoma"/>
                <a:cs typeface="Tahoma"/>
              </a:rPr>
              <a:t>«Мои</a:t>
            </a:r>
            <a:r>
              <a:rPr sz="25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40" dirty="0">
                <a:solidFill>
                  <a:srgbClr val="FFFFFF"/>
                </a:solidFill>
                <a:latin typeface="Tahoma"/>
                <a:cs typeface="Tahoma"/>
              </a:rPr>
              <a:t>файлы»</a:t>
            </a:r>
            <a:endParaRPr sz="250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6209" y="1123687"/>
            <a:ext cx="395869" cy="39586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05819" y="2084113"/>
            <a:ext cx="903605" cy="903605"/>
            <a:chOff x="3405818" y="1226862"/>
            <a:chExt cx="903605" cy="903605"/>
          </a:xfrm>
        </p:grpSpPr>
        <p:sp>
          <p:nvSpPr>
            <p:cNvPr id="5" name="object 5"/>
            <p:cNvSpPr/>
            <p:nvPr/>
          </p:nvSpPr>
          <p:spPr>
            <a:xfrm>
              <a:off x="3405818" y="1226862"/>
              <a:ext cx="903605" cy="903605"/>
            </a:xfrm>
            <a:custGeom>
              <a:avLst/>
              <a:gdLst/>
              <a:ahLst/>
              <a:cxnLst/>
              <a:rect l="l" t="t" r="r" b="b"/>
              <a:pathLst>
                <a:path w="903604" h="903605">
                  <a:moveTo>
                    <a:pt x="451799" y="903598"/>
                  </a:moveTo>
                  <a:lnTo>
                    <a:pt x="402570" y="900947"/>
                  </a:lnTo>
                  <a:lnTo>
                    <a:pt x="354876" y="893177"/>
                  </a:lnTo>
                  <a:lnTo>
                    <a:pt x="308994" y="880565"/>
                  </a:lnTo>
                  <a:lnTo>
                    <a:pt x="265199" y="863385"/>
                  </a:lnTo>
                  <a:lnTo>
                    <a:pt x="223766" y="841914"/>
                  </a:lnTo>
                  <a:lnTo>
                    <a:pt x="184971" y="816427"/>
                  </a:lnTo>
                  <a:lnTo>
                    <a:pt x="149089" y="787199"/>
                  </a:lnTo>
                  <a:lnTo>
                    <a:pt x="116397" y="754507"/>
                  </a:lnTo>
                  <a:lnTo>
                    <a:pt x="87170" y="718625"/>
                  </a:lnTo>
                  <a:lnTo>
                    <a:pt x="61683" y="679830"/>
                  </a:lnTo>
                  <a:lnTo>
                    <a:pt x="40212" y="638397"/>
                  </a:lnTo>
                  <a:lnTo>
                    <a:pt x="23032" y="594602"/>
                  </a:lnTo>
                  <a:lnTo>
                    <a:pt x="10420" y="548720"/>
                  </a:lnTo>
                  <a:lnTo>
                    <a:pt x="2651" y="501027"/>
                  </a:lnTo>
                  <a:lnTo>
                    <a:pt x="0" y="451799"/>
                  </a:lnTo>
                  <a:lnTo>
                    <a:pt x="2651" y="402570"/>
                  </a:lnTo>
                  <a:lnTo>
                    <a:pt x="10420" y="354877"/>
                  </a:lnTo>
                  <a:lnTo>
                    <a:pt x="23032" y="308995"/>
                  </a:lnTo>
                  <a:lnTo>
                    <a:pt x="40212" y="265200"/>
                  </a:lnTo>
                  <a:lnTo>
                    <a:pt x="61683" y="223767"/>
                  </a:lnTo>
                  <a:lnTo>
                    <a:pt x="87170" y="184972"/>
                  </a:lnTo>
                  <a:lnTo>
                    <a:pt x="116397" y="149090"/>
                  </a:lnTo>
                  <a:lnTo>
                    <a:pt x="149089" y="116398"/>
                  </a:lnTo>
                  <a:lnTo>
                    <a:pt x="184971" y="87170"/>
                  </a:lnTo>
                  <a:lnTo>
                    <a:pt x="223766" y="61683"/>
                  </a:lnTo>
                  <a:lnTo>
                    <a:pt x="265199" y="40212"/>
                  </a:lnTo>
                  <a:lnTo>
                    <a:pt x="308994" y="23032"/>
                  </a:lnTo>
                  <a:lnTo>
                    <a:pt x="354876" y="10420"/>
                  </a:lnTo>
                  <a:lnTo>
                    <a:pt x="402570" y="2651"/>
                  </a:lnTo>
                  <a:lnTo>
                    <a:pt x="451799" y="0"/>
                  </a:lnTo>
                  <a:lnTo>
                    <a:pt x="502777" y="2883"/>
                  </a:lnTo>
                  <a:lnTo>
                    <a:pt x="552711" y="11413"/>
                  </a:lnTo>
                  <a:lnTo>
                    <a:pt x="601160" y="25405"/>
                  </a:lnTo>
                  <a:lnTo>
                    <a:pt x="647681" y="44675"/>
                  </a:lnTo>
                  <a:lnTo>
                    <a:pt x="691835" y="69042"/>
                  </a:lnTo>
                  <a:lnTo>
                    <a:pt x="733179" y="98321"/>
                  </a:lnTo>
                  <a:lnTo>
                    <a:pt x="771273" y="132329"/>
                  </a:lnTo>
                  <a:lnTo>
                    <a:pt x="805280" y="170416"/>
                  </a:lnTo>
                  <a:lnTo>
                    <a:pt x="834558" y="211758"/>
                  </a:lnTo>
                  <a:lnTo>
                    <a:pt x="858924" y="255911"/>
                  </a:lnTo>
                  <a:lnTo>
                    <a:pt x="878194" y="302433"/>
                  </a:lnTo>
                  <a:lnTo>
                    <a:pt x="892185" y="350884"/>
                  </a:lnTo>
                  <a:lnTo>
                    <a:pt x="900714" y="400819"/>
                  </a:lnTo>
                  <a:lnTo>
                    <a:pt x="903598" y="451799"/>
                  </a:lnTo>
                  <a:lnTo>
                    <a:pt x="900947" y="501027"/>
                  </a:lnTo>
                  <a:lnTo>
                    <a:pt x="893177" y="548720"/>
                  </a:lnTo>
                  <a:lnTo>
                    <a:pt x="880565" y="594602"/>
                  </a:lnTo>
                  <a:lnTo>
                    <a:pt x="863386" y="638397"/>
                  </a:lnTo>
                  <a:lnTo>
                    <a:pt x="841914" y="679830"/>
                  </a:lnTo>
                  <a:lnTo>
                    <a:pt x="816427" y="718625"/>
                  </a:lnTo>
                  <a:lnTo>
                    <a:pt x="787200" y="754507"/>
                  </a:lnTo>
                  <a:lnTo>
                    <a:pt x="754508" y="787199"/>
                  </a:lnTo>
                  <a:lnTo>
                    <a:pt x="718626" y="816427"/>
                  </a:lnTo>
                  <a:lnTo>
                    <a:pt x="679831" y="841914"/>
                  </a:lnTo>
                  <a:lnTo>
                    <a:pt x="638398" y="863385"/>
                  </a:lnTo>
                  <a:lnTo>
                    <a:pt x="594603" y="880565"/>
                  </a:lnTo>
                  <a:lnTo>
                    <a:pt x="548721" y="893177"/>
                  </a:lnTo>
                  <a:lnTo>
                    <a:pt x="501028" y="900947"/>
                  </a:lnTo>
                  <a:lnTo>
                    <a:pt x="451799" y="903598"/>
                  </a:lnTo>
                  <a:close/>
                </a:path>
              </a:pathLst>
            </a:custGeom>
            <a:solidFill>
              <a:srgbClr val="FFFFFF">
                <a:alpha val="85488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9742" y="1320797"/>
              <a:ext cx="714063" cy="71406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139952" y="3161481"/>
            <a:ext cx="4183184" cy="19815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3540" marR="60325" indent="-371475">
              <a:lnSpc>
                <a:spcPct val="114999"/>
              </a:lnSpc>
              <a:spcBef>
                <a:spcPts val="100"/>
              </a:spcBef>
              <a:buFont typeface="MS PGothic"/>
              <a:buChar char="❖"/>
              <a:tabLst>
                <a:tab pos="383540" algn="l"/>
                <a:tab pos="384175" algn="l"/>
              </a:tabLst>
            </a:pP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овые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ументы,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1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лицы,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sz="14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езентации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sz="1400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привычном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зова</a:t>
            </a:r>
            <a:r>
              <a:rPr sz="1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еля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sz="1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indent="-371475">
              <a:spcBef>
                <a:spcPts val="195"/>
              </a:spcBef>
              <a:buFont typeface="MS PGothic"/>
              <a:buChar char="❖"/>
              <a:tabLst>
                <a:tab pos="383540" algn="l"/>
                <a:tab pos="384175" algn="l"/>
              </a:tabLst>
            </a:pPr>
            <a:r>
              <a:rPr sz="1400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зопасное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лачное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анилище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1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indent="-371475">
              <a:spcBef>
                <a:spcPts val="200"/>
              </a:spcBef>
              <a:buFont typeface="MS PGothic"/>
              <a:buChar char="❖"/>
              <a:tabLst>
                <a:tab pos="383540" algn="l"/>
                <a:tab pos="384175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Создание,</a:t>
            </a:r>
            <a:r>
              <a:rPr sz="1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редактирование</a:t>
            </a:r>
            <a:r>
              <a:rPr sz="1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</a:t>
            </a:r>
            <a:r>
              <a:rPr sz="1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файлов</a:t>
            </a:r>
            <a:r>
              <a:rPr sz="1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3540" marR="591820" indent="-371475">
              <a:lnSpc>
                <a:spcPct val="114999"/>
              </a:lnSpc>
              <a:buFont typeface="MS PGothic"/>
              <a:buChar char="❖"/>
              <a:tabLst>
                <a:tab pos="383540" algn="l"/>
                <a:tab pos="384175" algn="l"/>
              </a:tabLst>
            </a:pPr>
            <a:r>
              <a:rPr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ачивание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sz="14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жно</a:t>
            </a:r>
            <a:r>
              <a:rPr sz="1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елить</a:t>
            </a:r>
            <a:r>
              <a:rPr sz="140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 </a:t>
            </a:r>
            <a:r>
              <a:rPr sz="1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400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айлами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трой</a:t>
            </a:r>
            <a:r>
              <a:rPr sz="1400" spc="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тупа</a:t>
            </a:r>
            <a:r>
              <a:rPr sz="1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3540" marR="99060" indent="-371475">
              <a:lnSpc>
                <a:spcPct val="114999"/>
              </a:lnSpc>
              <a:buFont typeface="MS PGothic"/>
              <a:buChar char="❖"/>
              <a:tabLst>
                <a:tab pos="383540" algn="l"/>
                <a:tab pos="384175" algn="l"/>
              </a:tabLst>
            </a:pPr>
            <a:r>
              <a:rPr sz="1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1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</a:t>
            </a:r>
            <a:r>
              <a:rPr sz="1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форматов</a:t>
            </a:r>
            <a:r>
              <a:rPr sz="1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sz="1400" spc="-3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папку</a:t>
            </a:r>
            <a:r>
              <a:rPr sz="1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11760" y="188641"/>
            <a:ext cx="6230318" cy="3600400"/>
            <a:chOff x="2870744" y="0"/>
            <a:chExt cx="6273800" cy="416623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0744" y="0"/>
              <a:ext cx="6273237" cy="41658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7842" y="290799"/>
              <a:ext cx="5057264" cy="26050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68740" y="444349"/>
              <a:ext cx="3115493" cy="199599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62390" y="437999"/>
              <a:ext cx="3128645" cy="2009139"/>
            </a:xfrm>
            <a:custGeom>
              <a:avLst/>
              <a:gdLst/>
              <a:ahLst/>
              <a:cxnLst/>
              <a:rect l="l" t="t" r="r" b="b"/>
              <a:pathLst>
                <a:path w="3128645" h="2009139">
                  <a:moveTo>
                    <a:pt x="0" y="0"/>
                  </a:moveTo>
                  <a:lnTo>
                    <a:pt x="3128193" y="0"/>
                  </a:lnTo>
                  <a:lnTo>
                    <a:pt x="3128193" y="2008695"/>
                  </a:lnTo>
                  <a:lnTo>
                    <a:pt x="0" y="200869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CDD6D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796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608" y="692696"/>
            <a:ext cx="6768752" cy="636828"/>
          </a:xfrm>
          <a:prstGeom prst="rect">
            <a:avLst/>
          </a:prstGeom>
        </p:spPr>
        <p:txBody>
          <a:bodyPr vert="horz" wrap="square" lIns="0" tIns="142989" rIns="0" bIns="0" rtlCol="0">
            <a:spAutoFit/>
          </a:bodyPr>
          <a:lstStyle/>
          <a:p>
            <a:pPr marL="79534">
              <a:spcBef>
                <a:spcPts val="75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</a:t>
            </a:r>
            <a:r>
              <a:rPr sz="3200" b="1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</a:t>
            </a:r>
            <a:r>
              <a:rPr sz="3200" b="1" spc="15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</a:t>
            </a:r>
            <a:r>
              <a:rPr sz="3200" b="1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файлы»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53048" y="1967912"/>
            <a:ext cx="6464618" cy="2481263"/>
            <a:chOff x="1537398" y="1480883"/>
            <a:chExt cx="8619490" cy="3308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6860" y="2429256"/>
              <a:ext cx="8599932" cy="23500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42161" y="2424430"/>
              <a:ext cx="8609965" cy="2359660"/>
            </a:xfrm>
            <a:custGeom>
              <a:avLst/>
              <a:gdLst/>
              <a:ahLst/>
              <a:cxnLst/>
              <a:rect l="l" t="t" r="r" b="b"/>
              <a:pathLst>
                <a:path w="8609965" h="2359660">
                  <a:moveTo>
                    <a:pt x="0" y="2359533"/>
                  </a:moveTo>
                  <a:lnTo>
                    <a:pt x="8609456" y="2359533"/>
                  </a:lnTo>
                  <a:lnTo>
                    <a:pt x="8609456" y="0"/>
                  </a:lnTo>
                  <a:lnTo>
                    <a:pt x="0" y="0"/>
                  </a:lnTo>
                  <a:lnTo>
                    <a:pt x="0" y="235953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6860" y="1490472"/>
              <a:ext cx="8599932" cy="9387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42161" y="1485646"/>
              <a:ext cx="8609965" cy="948690"/>
            </a:xfrm>
            <a:custGeom>
              <a:avLst/>
              <a:gdLst/>
              <a:ahLst/>
              <a:cxnLst/>
              <a:rect l="l" t="t" r="r" b="b"/>
              <a:pathLst>
                <a:path w="8609965" h="948689">
                  <a:moveTo>
                    <a:pt x="0" y="948309"/>
                  </a:moveTo>
                  <a:lnTo>
                    <a:pt x="8609456" y="948309"/>
                  </a:lnTo>
                  <a:lnTo>
                    <a:pt x="8609456" y="0"/>
                  </a:lnTo>
                  <a:lnTo>
                    <a:pt x="0" y="0"/>
                  </a:lnTo>
                  <a:lnTo>
                    <a:pt x="0" y="948309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45222" y="4858740"/>
            <a:ext cx="3192780" cy="148694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200" spc="-8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Отображается</a:t>
            </a:r>
            <a:r>
              <a:rPr sz="3200" spc="-38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3200" spc="-38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входе</a:t>
            </a:r>
            <a:r>
              <a:rPr sz="3200" spc="-23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200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8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платформу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4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/>
          <a:srcRect t="174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</p:pic>
      <p:pic>
        <p:nvPicPr>
          <p:cNvPr id="2052" name="Рисунок 4"/>
          <p:cNvPicPr>
            <a:picLocks noChangeAspect="1"/>
          </p:cNvPicPr>
          <p:nvPr/>
        </p:nvPicPr>
        <p:blipFill>
          <a:blip r:embed="rId3"/>
          <a:srcRect l="14706" t="14301" r="49901" b="14301"/>
          <a:stretch>
            <a:fillRect/>
          </a:stretch>
        </p:blipFill>
        <p:spPr>
          <a:xfrm>
            <a:off x="6581775" y="260350"/>
            <a:ext cx="2562225" cy="605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Рисунок 4" descr="jr4ipfgbj1ai163rjbv0esq66fpqc6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04664"/>
            <a:ext cx="9144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68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504" y="764704"/>
            <a:ext cx="8856188" cy="5236046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9095" y="85343"/>
              <a:ext cx="1444752" cy="1066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2240" y="316991"/>
              <a:ext cx="1618488" cy="3017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02240" y="307847"/>
              <a:ext cx="1618615" cy="302260"/>
            </a:xfrm>
            <a:custGeom>
              <a:avLst/>
              <a:gdLst/>
              <a:ahLst/>
              <a:cxnLst/>
              <a:rect l="l" t="t" r="r" b="b"/>
              <a:pathLst>
                <a:path w="1618615" h="302259">
                  <a:moveTo>
                    <a:pt x="0" y="50291"/>
                  </a:moveTo>
                  <a:lnTo>
                    <a:pt x="3946" y="30700"/>
                  </a:lnTo>
                  <a:lnTo>
                    <a:pt x="14716" y="14716"/>
                  </a:lnTo>
                  <a:lnTo>
                    <a:pt x="30700" y="3946"/>
                  </a:lnTo>
                  <a:lnTo>
                    <a:pt x="50291" y="0"/>
                  </a:lnTo>
                  <a:lnTo>
                    <a:pt x="1568195" y="0"/>
                  </a:lnTo>
                  <a:lnTo>
                    <a:pt x="1587787" y="3946"/>
                  </a:lnTo>
                  <a:lnTo>
                    <a:pt x="1603771" y="14716"/>
                  </a:lnTo>
                  <a:lnTo>
                    <a:pt x="1614541" y="30700"/>
                  </a:lnTo>
                  <a:lnTo>
                    <a:pt x="1618487" y="50291"/>
                  </a:lnTo>
                  <a:lnTo>
                    <a:pt x="1618487" y="251460"/>
                  </a:lnTo>
                  <a:lnTo>
                    <a:pt x="1614541" y="271051"/>
                  </a:lnTo>
                  <a:lnTo>
                    <a:pt x="1603771" y="287035"/>
                  </a:lnTo>
                  <a:lnTo>
                    <a:pt x="1587787" y="297805"/>
                  </a:lnTo>
                  <a:lnTo>
                    <a:pt x="1568195" y="301751"/>
                  </a:lnTo>
                  <a:lnTo>
                    <a:pt x="50291" y="301751"/>
                  </a:lnTo>
                  <a:lnTo>
                    <a:pt x="30700" y="297805"/>
                  </a:lnTo>
                  <a:lnTo>
                    <a:pt x="14716" y="287035"/>
                  </a:lnTo>
                  <a:lnTo>
                    <a:pt x="3946" y="271051"/>
                  </a:lnTo>
                  <a:lnTo>
                    <a:pt x="0" y="251460"/>
                  </a:lnTo>
                  <a:lnTo>
                    <a:pt x="0" y="50291"/>
                  </a:lnTo>
                  <a:close/>
                </a:path>
              </a:pathLst>
            </a:custGeom>
            <a:ln w="19050">
              <a:solidFill>
                <a:srgbClr val="2F58A1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657410" y="2994470"/>
            <a:ext cx="1438275" cy="1440656"/>
            <a:chOff x="4876546" y="2849626"/>
            <a:chExt cx="1917700" cy="1920875"/>
          </a:xfrm>
        </p:grpSpPr>
        <p:sp>
          <p:nvSpPr>
            <p:cNvPr id="8" name="object 8"/>
            <p:cNvSpPr/>
            <p:nvPr/>
          </p:nvSpPr>
          <p:spPr>
            <a:xfrm>
              <a:off x="4882896" y="2855976"/>
              <a:ext cx="1905000" cy="1908175"/>
            </a:xfrm>
            <a:custGeom>
              <a:avLst/>
              <a:gdLst/>
              <a:ahLst/>
              <a:cxnLst/>
              <a:rect l="l" t="t" r="r" b="b"/>
              <a:pathLst>
                <a:path w="1905000" h="1908175">
                  <a:moveTo>
                    <a:pt x="1587500" y="0"/>
                  </a:moveTo>
                  <a:lnTo>
                    <a:pt x="317500" y="0"/>
                  </a:lnTo>
                  <a:lnTo>
                    <a:pt x="270573" y="3441"/>
                  </a:lnTo>
                  <a:lnTo>
                    <a:pt x="225788" y="13439"/>
                  </a:lnTo>
                  <a:lnTo>
                    <a:pt x="183634" y="29503"/>
                  </a:lnTo>
                  <a:lnTo>
                    <a:pt x="144601" y="51141"/>
                  </a:lnTo>
                  <a:lnTo>
                    <a:pt x="109181" y="77865"/>
                  </a:lnTo>
                  <a:lnTo>
                    <a:pt x="77865" y="109181"/>
                  </a:lnTo>
                  <a:lnTo>
                    <a:pt x="51141" y="144601"/>
                  </a:lnTo>
                  <a:lnTo>
                    <a:pt x="29503" y="183634"/>
                  </a:lnTo>
                  <a:lnTo>
                    <a:pt x="13439" y="225788"/>
                  </a:lnTo>
                  <a:lnTo>
                    <a:pt x="3441" y="270573"/>
                  </a:lnTo>
                  <a:lnTo>
                    <a:pt x="0" y="317500"/>
                  </a:lnTo>
                  <a:lnTo>
                    <a:pt x="0" y="1590548"/>
                  </a:lnTo>
                  <a:lnTo>
                    <a:pt x="3441" y="1637474"/>
                  </a:lnTo>
                  <a:lnTo>
                    <a:pt x="13439" y="1682259"/>
                  </a:lnTo>
                  <a:lnTo>
                    <a:pt x="29503" y="1724413"/>
                  </a:lnTo>
                  <a:lnTo>
                    <a:pt x="51141" y="1763446"/>
                  </a:lnTo>
                  <a:lnTo>
                    <a:pt x="77865" y="1798866"/>
                  </a:lnTo>
                  <a:lnTo>
                    <a:pt x="109181" y="1830182"/>
                  </a:lnTo>
                  <a:lnTo>
                    <a:pt x="144601" y="1856906"/>
                  </a:lnTo>
                  <a:lnTo>
                    <a:pt x="183634" y="1878544"/>
                  </a:lnTo>
                  <a:lnTo>
                    <a:pt x="225788" y="1894608"/>
                  </a:lnTo>
                  <a:lnTo>
                    <a:pt x="270573" y="1904606"/>
                  </a:lnTo>
                  <a:lnTo>
                    <a:pt x="317500" y="1908048"/>
                  </a:lnTo>
                  <a:lnTo>
                    <a:pt x="1587500" y="1908048"/>
                  </a:lnTo>
                  <a:lnTo>
                    <a:pt x="1634426" y="1904606"/>
                  </a:lnTo>
                  <a:lnTo>
                    <a:pt x="1679211" y="1894608"/>
                  </a:lnTo>
                  <a:lnTo>
                    <a:pt x="1721365" y="1878544"/>
                  </a:lnTo>
                  <a:lnTo>
                    <a:pt x="1760398" y="1856906"/>
                  </a:lnTo>
                  <a:lnTo>
                    <a:pt x="1795818" y="1830182"/>
                  </a:lnTo>
                  <a:lnTo>
                    <a:pt x="1827134" y="1798866"/>
                  </a:lnTo>
                  <a:lnTo>
                    <a:pt x="1853858" y="1763446"/>
                  </a:lnTo>
                  <a:lnTo>
                    <a:pt x="1875496" y="1724413"/>
                  </a:lnTo>
                  <a:lnTo>
                    <a:pt x="1891560" y="1682259"/>
                  </a:lnTo>
                  <a:lnTo>
                    <a:pt x="1901558" y="1637474"/>
                  </a:lnTo>
                  <a:lnTo>
                    <a:pt x="1905000" y="1590548"/>
                  </a:lnTo>
                  <a:lnTo>
                    <a:pt x="1905000" y="317500"/>
                  </a:lnTo>
                  <a:lnTo>
                    <a:pt x="1901558" y="270573"/>
                  </a:lnTo>
                  <a:lnTo>
                    <a:pt x="1891560" y="225788"/>
                  </a:lnTo>
                  <a:lnTo>
                    <a:pt x="1875496" y="183634"/>
                  </a:lnTo>
                  <a:lnTo>
                    <a:pt x="1853858" y="144601"/>
                  </a:lnTo>
                  <a:lnTo>
                    <a:pt x="1827134" y="109181"/>
                  </a:lnTo>
                  <a:lnTo>
                    <a:pt x="1795818" y="77865"/>
                  </a:lnTo>
                  <a:lnTo>
                    <a:pt x="1760398" y="51141"/>
                  </a:lnTo>
                  <a:lnTo>
                    <a:pt x="1721365" y="29503"/>
                  </a:lnTo>
                  <a:lnTo>
                    <a:pt x="1679211" y="13439"/>
                  </a:lnTo>
                  <a:lnTo>
                    <a:pt x="1634426" y="3441"/>
                  </a:lnTo>
                  <a:lnTo>
                    <a:pt x="158750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4882896" y="2855976"/>
              <a:ext cx="1905000" cy="1908175"/>
            </a:xfrm>
            <a:custGeom>
              <a:avLst/>
              <a:gdLst/>
              <a:ahLst/>
              <a:cxnLst/>
              <a:rect l="l" t="t" r="r" b="b"/>
              <a:pathLst>
                <a:path w="1905000" h="1908175">
                  <a:moveTo>
                    <a:pt x="0" y="317500"/>
                  </a:moveTo>
                  <a:lnTo>
                    <a:pt x="3441" y="270573"/>
                  </a:lnTo>
                  <a:lnTo>
                    <a:pt x="13439" y="225788"/>
                  </a:lnTo>
                  <a:lnTo>
                    <a:pt x="29503" y="183634"/>
                  </a:lnTo>
                  <a:lnTo>
                    <a:pt x="51141" y="144601"/>
                  </a:lnTo>
                  <a:lnTo>
                    <a:pt x="77865" y="109181"/>
                  </a:lnTo>
                  <a:lnTo>
                    <a:pt x="109181" y="77865"/>
                  </a:lnTo>
                  <a:lnTo>
                    <a:pt x="144601" y="51141"/>
                  </a:lnTo>
                  <a:lnTo>
                    <a:pt x="183634" y="29503"/>
                  </a:lnTo>
                  <a:lnTo>
                    <a:pt x="225788" y="13439"/>
                  </a:lnTo>
                  <a:lnTo>
                    <a:pt x="270573" y="3441"/>
                  </a:lnTo>
                  <a:lnTo>
                    <a:pt x="317500" y="0"/>
                  </a:lnTo>
                  <a:lnTo>
                    <a:pt x="1587500" y="0"/>
                  </a:lnTo>
                  <a:lnTo>
                    <a:pt x="1634426" y="3441"/>
                  </a:lnTo>
                  <a:lnTo>
                    <a:pt x="1679211" y="13439"/>
                  </a:lnTo>
                  <a:lnTo>
                    <a:pt x="1721365" y="29503"/>
                  </a:lnTo>
                  <a:lnTo>
                    <a:pt x="1760398" y="51141"/>
                  </a:lnTo>
                  <a:lnTo>
                    <a:pt x="1795818" y="77865"/>
                  </a:lnTo>
                  <a:lnTo>
                    <a:pt x="1827134" y="109181"/>
                  </a:lnTo>
                  <a:lnTo>
                    <a:pt x="1853858" y="144601"/>
                  </a:lnTo>
                  <a:lnTo>
                    <a:pt x="1875496" y="183634"/>
                  </a:lnTo>
                  <a:lnTo>
                    <a:pt x="1891560" y="225788"/>
                  </a:lnTo>
                  <a:lnTo>
                    <a:pt x="1901558" y="270573"/>
                  </a:lnTo>
                  <a:lnTo>
                    <a:pt x="1905000" y="317500"/>
                  </a:lnTo>
                  <a:lnTo>
                    <a:pt x="1905000" y="1590548"/>
                  </a:lnTo>
                  <a:lnTo>
                    <a:pt x="1901558" y="1637474"/>
                  </a:lnTo>
                  <a:lnTo>
                    <a:pt x="1891560" y="1682259"/>
                  </a:lnTo>
                  <a:lnTo>
                    <a:pt x="1875496" y="1724413"/>
                  </a:lnTo>
                  <a:lnTo>
                    <a:pt x="1853858" y="1763446"/>
                  </a:lnTo>
                  <a:lnTo>
                    <a:pt x="1827134" y="1798866"/>
                  </a:lnTo>
                  <a:lnTo>
                    <a:pt x="1795818" y="1830182"/>
                  </a:lnTo>
                  <a:lnTo>
                    <a:pt x="1760398" y="1856906"/>
                  </a:lnTo>
                  <a:lnTo>
                    <a:pt x="1721365" y="1878544"/>
                  </a:lnTo>
                  <a:lnTo>
                    <a:pt x="1679211" y="1894608"/>
                  </a:lnTo>
                  <a:lnTo>
                    <a:pt x="1634426" y="1904606"/>
                  </a:lnTo>
                  <a:lnTo>
                    <a:pt x="1587500" y="1908048"/>
                  </a:lnTo>
                  <a:lnTo>
                    <a:pt x="317500" y="1908048"/>
                  </a:lnTo>
                  <a:lnTo>
                    <a:pt x="270573" y="1904606"/>
                  </a:lnTo>
                  <a:lnTo>
                    <a:pt x="225788" y="1894608"/>
                  </a:lnTo>
                  <a:lnTo>
                    <a:pt x="183634" y="1878544"/>
                  </a:lnTo>
                  <a:lnTo>
                    <a:pt x="144601" y="1856906"/>
                  </a:lnTo>
                  <a:lnTo>
                    <a:pt x="109181" y="1830182"/>
                  </a:lnTo>
                  <a:lnTo>
                    <a:pt x="77865" y="1798866"/>
                  </a:lnTo>
                  <a:lnTo>
                    <a:pt x="51141" y="1763446"/>
                  </a:lnTo>
                  <a:lnTo>
                    <a:pt x="29503" y="1724413"/>
                  </a:lnTo>
                  <a:lnTo>
                    <a:pt x="13439" y="1682259"/>
                  </a:lnTo>
                  <a:lnTo>
                    <a:pt x="3441" y="1637474"/>
                  </a:lnTo>
                  <a:lnTo>
                    <a:pt x="0" y="1590548"/>
                  </a:lnTo>
                  <a:lnTo>
                    <a:pt x="0" y="3175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91534" y="3191789"/>
            <a:ext cx="967264" cy="10098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ts val="2018"/>
              </a:lnSpc>
              <a:spcBef>
                <a:spcPts val="75"/>
              </a:spcBef>
            </a:pPr>
            <a:r>
              <a:rPr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Сервисы</a:t>
            </a:r>
            <a:endParaRPr>
              <a:latin typeface="Microsoft Sans Serif"/>
              <a:cs typeface="Microsoft Sans Serif"/>
            </a:endParaRPr>
          </a:p>
          <a:p>
            <a:pPr marL="2858" algn="ctr">
              <a:lnSpc>
                <a:spcPts val="1864"/>
              </a:lnSpc>
            </a:pPr>
            <a:r>
              <a:rPr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ФГИС</a:t>
            </a:r>
            <a:endParaRPr>
              <a:latin typeface="Microsoft Sans Serif"/>
              <a:cs typeface="Microsoft Sans Serif"/>
            </a:endParaRPr>
          </a:p>
          <a:p>
            <a:pPr marL="1905" algn="ctr">
              <a:lnSpc>
                <a:spcPts val="1864"/>
              </a:lnSpc>
            </a:pPr>
            <a:r>
              <a:rPr dirty="0">
                <a:solidFill>
                  <a:srgbClr val="FFFFFF"/>
                </a:solidFill>
                <a:latin typeface="Microsoft Sans Serif"/>
                <a:cs typeface="Microsoft Sans Serif"/>
              </a:rPr>
              <a:t>«Моя</a:t>
            </a:r>
            <a:endParaRPr>
              <a:latin typeface="Microsoft Sans Serif"/>
              <a:cs typeface="Microsoft Sans Serif"/>
            </a:endParaRPr>
          </a:p>
          <a:p>
            <a:pPr algn="ctr">
              <a:lnSpc>
                <a:spcPts val="2018"/>
              </a:lnSpc>
            </a:pPr>
            <a:r>
              <a:rPr spc="-19" dirty="0">
                <a:solidFill>
                  <a:srgbClr val="FFFFFF"/>
                </a:solidFill>
                <a:latin typeface="Microsoft Sans Serif"/>
                <a:cs typeface="Microsoft Sans Serif"/>
              </a:rPr>
              <a:t>школа»</a:t>
            </a:r>
            <a:endParaRPr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92868" y="1277683"/>
            <a:ext cx="967740" cy="1726406"/>
            <a:chOff x="5190490" y="560577"/>
            <a:chExt cx="1290320" cy="2301875"/>
          </a:xfrm>
        </p:grpSpPr>
        <p:sp>
          <p:nvSpPr>
            <p:cNvPr id="12" name="object 12"/>
            <p:cNvSpPr/>
            <p:nvPr/>
          </p:nvSpPr>
          <p:spPr>
            <a:xfrm>
              <a:off x="5833872" y="1844675"/>
              <a:ext cx="0" cy="1011555"/>
            </a:xfrm>
            <a:custGeom>
              <a:avLst/>
              <a:gdLst/>
              <a:ahLst/>
              <a:cxnLst/>
              <a:rect l="l" t="t" r="r" b="b"/>
              <a:pathLst>
                <a:path h="1011555">
                  <a:moveTo>
                    <a:pt x="0" y="101130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6840" y="566927"/>
              <a:ext cx="1277112" cy="127711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196840" y="566927"/>
              <a:ext cx="1277620" cy="1277620"/>
            </a:xfrm>
            <a:custGeom>
              <a:avLst/>
              <a:gdLst/>
              <a:ahLst/>
              <a:cxnLst/>
              <a:rect l="l" t="t" r="r" b="b"/>
              <a:pathLst>
                <a:path w="1277620" h="1277620">
                  <a:moveTo>
                    <a:pt x="0" y="212851"/>
                  </a:moveTo>
                  <a:lnTo>
                    <a:pt x="5619" y="164032"/>
                  </a:lnTo>
                  <a:lnTo>
                    <a:pt x="21626" y="119224"/>
                  </a:lnTo>
                  <a:lnTo>
                    <a:pt x="46746" y="79704"/>
                  </a:lnTo>
                  <a:lnTo>
                    <a:pt x="79704" y="46746"/>
                  </a:lnTo>
                  <a:lnTo>
                    <a:pt x="119224" y="21626"/>
                  </a:lnTo>
                  <a:lnTo>
                    <a:pt x="164032" y="5619"/>
                  </a:lnTo>
                  <a:lnTo>
                    <a:pt x="212851" y="0"/>
                  </a:lnTo>
                  <a:lnTo>
                    <a:pt x="1064260" y="0"/>
                  </a:lnTo>
                  <a:lnTo>
                    <a:pt x="1113079" y="5619"/>
                  </a:lnTo>
                  <a:lnTo>
                    <a:pt x="1157887" y="21626"/>
                  </a:lnTo>
                  <a:lnTo>
                    <a:pt x="1197407" y="46746"/>
                  </a:lnTo>
                  <a:lnTo>
                    <a:pt x="1230365" y="79704"/>
                  </a:lnTo>
                  <a:lnTo>
                    <a:pt x="1255485" y="119224"/>
                  </a:lnTo>
                  <a:lnTo>
                    <a:pt x="1271492" y="164032"/>
                  </a:lnTo>
                  <a:lnTo>
                    <a:pt x="1277112" y="212851"/>
                  </a:lnTo>
                  <a:lnTo>
                    <a:pt x="1277112" y="1064260"/>
                  </a:lnTo>
                  <a:lnTo>
                    <a:pt x="1271492" y="1113079"/>
                  </a:lnTo>
                  <a:lnTo>
                    <a:pt x="1255485" y="1157887"/>
                  </a:lnTo>
                  <a:lnTo>
                    <a:pt x="1230365" y="1197407"/>
                  </a:lnTo>
                  <a:lnTo>
                    <a:pt x="1197407" y="1230365"/>
                  </a:lnTo>
                  <a:lnTo>
                    <a:pt x="1157887" y="1255485"/>
                  </a:lnTo>
                  <a:lnTo>
                    <a:pt x="1113079" y="1271492"/>
                  </a:lnTo>
                  <a:lnTo>
                    <a:pt x="1064260" y="1277112"/>
                  </a:lnTo>
                  <a:lnTo>
                    <a:pt x="212851" y="1277112"/>
                  </a:lnTo>
                  <a:lnTo>
                    <a:pt x="164032" y="1271492"/>
                  </a:lnTo>
                  <a:lnTo>
                    <a:pt x="119224" y="1255485"/>
                  </a:lnTo>
                  <a:lnTo>
                    <a:pt x="79704" y="1230365"/>
                  </a:lnTo>
                  <a:lnTo>
                    <a:pt x="46746" y="1197407"/>
                  </a:lnTo>
                  <a:lnTo>
                    <a:pt x="21626" y="1157887"/>
                  </a:lnTo>
                  <a:lnTo>
                    <a:pt x="5619" y="1113079"/>
                  </a:lnTo>
                  <a:lnTo>
                    <a:pt x="0" y="1064260"/>
                  </a:lnTo>
                  <a:lnTo>
                    <a:pt x="0" y="2128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72319" y="2026158"/>
            <a:ext cx="609600" cy="19476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200" spc="-124" dirty="0">
                <a:latin typeface="Microsoft Sans Serif"/>
                <a:cs typeface="Microsoft Sans Serif"/>
              </a:rPr>
              <a:t>Д</a:t>
            </a:r>
            <a:r>
              <a:rPr sz="1200" spc="-4" dirty="0">
                <a:latin typeface="Microsoft Sans Serif"/>
                <a:cs typeface="Microsoft Sans Serif"/>
              </a:rPr>
              <a:t>н</a:t>
            </a:r>
            <a:r>
              <a:rPr sz="1200" spc="-8" dirty="0">
                <a:latin typeface="Microsoft Sans Serif"/>
                <a:cs typeface="Microsoft Sans Serif"/>
              </a:rPr>
              <a:t>е</a:t>
            </a:r>
            <a:r>
              <a:rPr sz="1200" spc="8" dirty="0">
                <a:latin typeface="Microsoft Sans Serif"/>
                <a:cs typeface="Microsoft Sans Serif"/>
              </a:rPr>
              <a:t>в</a:t>
            </a:r>
            <a:r>
              <a:rPr sz="1200" spc="-4" dirty="0">
                <a:latin typeface="Microsoft Sans Serif"/>
                <a:cs typeface="Microsoft Sans Serif"/>
              </a:rPr>
              <a:t>н</a:t>
            </a:r>
            <a:r>
              <a:rPr sz="1200" spc="-11" dirty="0">
                <a:latin typeface="Microsoft Sans Serif"/>
                <a:cs typeface="Microsoft Sans Serif"/>
              </a:rPr>
              <a:t>и</a:t>
            </a:r>
            <a:r>
              <a:rPr sz="1200" spc="-75" dirty="0">
                <a:latin typeface="Microsoft Sans Serif"/>
                <a:cs typeface="Microsoft Sans Serif"/>
              </a:rPr>
              <a:t>к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85969" y="2022919"/>
            <a:ext cx="1349692" cy="1136333"/>
            <a:chOff x="6781292" y="1554225"/>
            <a:chExt cx="1799589" cy="1515110"/>
          </a:xfrm>
        </p:grpSpPr>
        <p:sp>
          <p:nvSpPr>
            <p:cNvPr id="17" name="object 17"/>
            <p:cNvSpPr/>
            <p:nvPr/>
          </p:nvSpPr>
          <p:spPr>
            <a:xfrm>
              <a:off x="6787642" y="2735452"/>
              <a:ext cx="418465" cy="327660"/>
            </a:xfrm>
            <a:custGeom>
              <a:avLst/>
              <a:gdLst/>
              <a:ahLst/>
              <a:cxnLst/>
              <a:rect l="l" t="t" r="r" b="b"/>
              <a:pathLst>
                <a:path w="418465" h="327660">
                  <a:moveTo>
                    <a:pt x="0" y="327533"/>
                  </a:moveTo>
                  <a:lnTo>
                    <a:pt x="417956" y="0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5472" y="1560575"/>
              <a:ext cx="1368552" cy="127711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205472" y="1560575"/>
              <a:ext cx="1369060" cy="1277620"/>
            </a:xfrm>
            <a:custGeom>
              <a:avLst/>
              <a:gdLst/>
              <a:ahLst/>
              <a:cxnLst/>
              <a:rect l="l" t="t" r="r" b="b"/>
              <a:pathLst>
                <a:path w="1369059" h="1277620">
                  <a:moveTo>
                    <a:pt x="0" y="212851"/>
                  </a:moveTo>
                  <a:lnTo>
                    <a:pt x="5619" y="164032"/>
                  </a:lnTo>
                  <a:lnTo>
                    <a:pt x="21626" y="119224"/>
                  </a:lnTo>
                  <a:lnTo>
                    <a:pt x="46746" y="79704"/>
                  </a:lnTo>
                  <a:lnTo>
                    <a:pt x="79704" y="46746"/>
                  </a:lnTo>
                  <a:lnTo>
                    <a:pt x="119224" y="21626"/>
                  </a:lnTo>
                  <a:lnTo>
                    <a:pt x="164032" y="5619"/>
                  </a:lnTo>
                  <a:lnTo>
                    <a:pt x="212851" y="0"/>
                  </a:lnTo>
                  <a:lnTo>
                    <a:pt x="1155700" y="0"/>
                  </a:lnTo>
                  <a:lnTo>
                    <a:pt x="1204519" y="5619"/>
                  </a:lnTo>
                  <a:lnTo>
                    <a:pt x="1249327" y="21626"/>
                  </a:lnTo>
                  <a:lnTo>
                    <a:pt x="1288847" y="46746"/>
                  </a:lnTo>
                  <a:lnTo>
                    <a:pt x="1321805" y="79704"/>
                  </a:lnTo>
                  <a:lnTo>
                    <a:pt x="1346925" y="119224"/>
                  </a:lnTo>
                  <a:lnTo>
                    <a:pt x="1362932" y="164032"/>
                  </a:lnTo>
                  <a:lnTo>
                    <a:pt x="1368552" y="212851"/>
                  </a:lnTo>
                  <a:lnTo>
                    <a:pt x="1368552" y="1064260"/>
                  </a:lnTo>
                  <a:lnTo>
                    <a:pt x="1362932" y="1113079"/>
                  </a:lnTo>
                  <a:lnTo>
                    <a:pt x="1346925" y="1157887"/>
                  </a:lnTo>
                  <a:lnTo>
                    <a:pt x="1321805" y="1197407"/>
                  </a:lnTo>
                  <a:lnTo>
                    <a:pt x="1288847" y="1230365"/>
                  </a:lnTo>
                  <a:lnTo>
                    <a:pt x="1249327" y="1255485"/>
                  </a:lnTo>
                  <a:lnTo>
                    <a:pt x="1204519" y="1271492"/>
                  </a:lnTo>
                  <a:lnTo>
                    <a:pt x="1155700" y="1277112"/>
                  </a:lnTo>
                  <a:lnTo>
                    <a:pt x="212851" y="1277112"/>
                  </a:lnTo>
                  <a:lnTo>
                    <a:pt x="164032" y="1271492"/>
                  </a:lnTo>
                  <a:lnTo>
                    <a:pt x="119224" y="1255485"/>
                  </a:lnTo>
                  <a:lnTo>
                    <a:pt x="79704" y="1230365"/>
                  </a:lnTo>
                  <a:lnTo>
                    <a:pt x="46746" y="1197407"/>
                  </a:lnTo>
                  <a:lnTo>
                    <a:pt x="21626" y="1157887"/>
                  </a:lnTo>
                  <a:lnTo>
                    <a:pt x="5619" y="1113079"/>
                  </a:lnTo>
                  <a:lnTo>
                    <a:pt x="0" y="1064260"/>
                  </a:lnTo>
                  <a:lnTo>
                    <a:pt x="0" y="2128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495162" y="2791969"/>
            <a:ext cx="846773" cy="19476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200" spc="-19" dirty="0">
                <a:latin typeface="Microsoft Sans Serif"/>
                <a:cs typeface="Microsoft Sans Serif"/>
              </a:rPr>
              <a:t>Библиотека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85969" y="3666554"/>
            <a:ext cx="1676400" cy="967740"/>
            <a:chOff x="6781292" y="3745738"/>
            <a:chExt cx="2235200" cy="1290320"/>
          </a:xfrm>
        </p:grpSpPr>
        <p:sp>
          <p:nvSpPr>
            <p:cNvPr id="22" name="object 22"/>
            <p:cNvSpPr/>
            <p:nvPr/>
          </p:nvSpPr>
          <p:spPr>
            <a:xfrm>
              <a:off x="6787642" y="4027551"/>
              <a:ext cx="946150" cy="215900"/>
            </a:xfrm>
            <a:custGeom>
              <a:avLst/>
              <a:gdLst/>
              <a:ahLst/>
              <a:cxnLst/>
              <a:rect l="l" t="t" r="r" b="b"/>
              <a:pathLst>
                <a:path w="946150" h="215900">
                  <a:moveTo>
                    <a:pt x="0" y="0"/>
                  </a:moveTo>
                  <a:lnTo>
                    <a:pt x="946023" y="215900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32776" y="3752088"/>
              <a:ext cx="1277112" cy="127711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32776" y="3752088"/>
              <a:ext cx="1277620" cy="1277620"/>
            </a:xfrm>
            <a:custGeom>
              <a:avLst/>
              <a:gdLst/>
              <a:ahLst/>
              <a:cxnLst/>
              <a:rect l="l" t="t" r="r" b="b"/>
              <a:pathLst>
                <a:path w="1277620" h="1277620">
                  <a:moveTo>
                    <a:pt x="0" y="212851"/>
                  </a:moveTo>
                  <a:lnTo>
                    <a:pt x="5619" y="164032"/>
                  </a:lnTo>
                  <a:lnTo>
                    <a:pt x="21626" y="119224"/>
                  </a:lnTo>
                  <a:lnTo>
                    <a:pt x="46746" y="79704"/>
                  </a:lnTo>
                  <a:lnTo>
                    <a:pt x="79704" y="46746"/>
                  </a:lnTo>
                  <a:lnTo>
                    <a:pt x="119224" y="21626"/>
                  </a:lnTo>
                  <a:lnTo>
                    <a:pt x="164032" y="5619"/>
                  </a:lnTo>
                  <a:lnTo>
                    <a:pt x="212851" y="0"/>
                  </a:lnTo>
                  <a:lnTo>
                    <a:pt x="1064259" y="0"/>
                  </a:lnTo>
                  <a:lnTo>
                    <a:pt x="1113079" y="5619"/>
                  </a:lnTo>
                  <a:lnTo>
                    <a:pt x="1157887" y="21626"/>
                  </a:lnTo>
                  <a:lnTo>
                    <a:pt x="1197407" y="46746"/>
                  </a:lnTo>
                  <a:lnTo>
                    <a:pt x="1230365" y="79704"/>
                  </a:lnTo>
                  <a:lnTo>
                    <a:pt x="1255485" y="119224"/>
                  </a:lnTo>
                  <a:lnTo>
                    <a:pt x="1271492" y="164032"/>
                  </a:lnTo>
                  <a:lnTo>
                    <a:pt x="1277112" y="212851"/>
                  </a:lnTo>
                  <a:lnTo>
                    <a:pt x="1277112" y="1064260"/>
                  </a:lnTo>
                  <a:lnTo>
                    <a:pt x="1271492" y="1113079"/>
                  </a:lnTo>
                  <a:lnTo>
                    <a:pt x="1255485" y="1157887"/>
                  </a:lnTo>
                  <a:lnTo>
                    <a:pt x="1230365" y="1197407"/>
                  </a:lnTo>
                  <a:lnTo>
                    <a:pt x="1197407" y="1230365"/>
                  </a:lnTo>
                  <a:lnTo>
                    <a:pt x="1157887" y="1255485"/>
                  </a:lnTo>
                  <a:lnTo>
                    <a:pt x="1113079" y="1271492"/>
                  </a:lnTo>
                  <a:lnTo>
                    <a:pt x="1064259" y="1277112"/>
                  </a:lnTo>
                  <a:lnTo>
                    <a:pt x="212851" y="1277112"/>
                  </a:lnTo>
                  <a:lnTo>
                    <a:pt x="164032" y="1271492"/>
                  </a:lnTo>
                  <a:lnTo>
                    <a:pt x="119224" y="1255485"/>
                  </a:lnTo>
                  <a:lnTo>
                    <a:pt x="79704" y="1230365"/>
                  </a:lnTo>
                  <a:lnTo>
                    <a:pt x="46746" y="1197407"/>
                  </a:lnTo>
                  <a:lnTo>
                    <a:pt x="21626" y="1157887"/>
                  </a:lnTo>
                  <a:lnTo>
                    <a:pt x="5619" y="1113079"/>
                  </a:lnTo>
                  <a:lnTo>
                    <a:pt x="0" y="1064260"/>
                  </a:lnTo>
                  <a:lnTo>
                    <a:pt x="0" y="2128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898452" y="4382986"/>
            <a:ext cx="765333" cy="195246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200"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2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200" spc="-23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4" dirty="0">
                <a:solidFill>
                  <a:srgbClr val="FFFFFF"/>
                </a:solidFill>
                <a:latin typeface="Microsoft Sans Serif"/>
                <a:cs typeface="Microsoft Sans Serif"/>
              </a:rPr>
              <a:t>щ</a:t>
            </a:r>
            <a:r>
              <a:rPr sz="1200" spc="-4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200" spc="-11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715351" y="4424744"/>
            <a:ext cx="991076" cy="1533048"/>
            <a:chOff x="6287134" y="4756658"/>
            <a:chExt cx="1321435" cy="2044064"/>
          </a:xfrm>
        </p:grpSpPr>
        <p:sp>
          <p:nvSpPr>
            <p:cNvPr id="27" name="object 27"/>
            <p:cNvSpPr/>
            <p:nvPr/>
          </p:nvSpPr>
          <p:spPr>
            <a:xfrm>
              <a:off x="6293484" y="4763008"/>
              <a:ext cx="363220" cy="753745"/>
            </a:xfrm>
            <a:custGeom>
              <a:avLst/>
              <a:gdLst/>
              <a:ahLst/>
              <a:cxnLst/>
              <a:rect l="l" t="t" r="r" b="b"/>
              <a:pathLst>
                <a:path w="363220" h="753745">
                  <a:moveTo>
                    <a:pt x="0" y="0"/>
                  </a:moveTo>
                  <a:lnTo>
                    <a:pt x="362965" y="75361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4599" y="5516880"/>
              <a:ext cx="1277111" cy="127710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324599" y="5516880"/>
              <a:ext cx="1277620" cy="1277620"/>
            </a:xfrm>
            <a:custGeom>
              <a:avLst/>
              <a:gdLst/>
              <a:ahLst/>
              <a:cxnLst/>
              <a:rect l="l" t="t" r="r" b="b"/>
              <a:pathLst>
                <a:path w="1277620" h="1277620">
                  <a:moveTo>
                    <a:pt x="0" y="212852"/>
                  </a:moveTo>
                  <a:lnTo>
                    <a:pt x="5619" y="164048"/>
                  </a:lnTo>
                  <a:lnTo>
                    <a:pt x="21626" y="119246"/>
                  </a:lnTo>
                  <a:lnTo>
                    <a:pt x="46746" y="79725"/>
                  </a:lnTo>
                  <a:lnTo>
                    <a:pt x="79704" y="46762"/>
                  </a:lnTo>
                  <a:lnTo>
                    <a:pt x="119224" y="21635"/>
                  </a:lnTo>
                  <a:lnTo>
                    <a:pt x="164032" y="5621"/>
                  </a:lnTo>
                  <a:lnTo>
                    <a:pt x="212851" y="0"/>
                  </a:lnTo>
                  <a:lnTo>
                    <a:pt x="1064259" y="0"/>
                  </a:lnTo>
                  <a:lnTo>
                    <a:pt x="1113079" y="5621"/>
                  </a:lnTo>
                  <a:lnTo>
                    <a:pt x="1157887" y="21635"/>
                  </a:lnTo>
                  <a:lnTo>
                    <a:pt x="1197407" y="46762"/>
                  </a:lnTo>
                  <a:lnTo>
                    <a:pt x="1230365" y="79725"/>
                  </a:lnTo>
                  <a:lnTo>
                    <a:pt x="1255485" y="119246"/>
                  </a:lnTo>
                  <a:lnTo>
                    <a:pt x="1271492" y="164048"/>
                  </a:lnTo>
                  <a:lnTo>
                    <a:pt x="1277111" y="212852"/>
                  </a:lnTo>
                  <a:lnTo>
                    <a:pt x="1277111" y="1064260"/>
                  </a:lnTo>
                  <a:lnTo>
                    <a:pt x="1271492" y="1113063"/>
                  </a:lnTo>
                  <a:lnTo>
                    <a:pt x="1255485" y="1157865"/>
                  </a:lnTo>
                  <a:lnTo>
                    <a:pt x="1230365" y="1197386"/>
                  </a:lnTo>
                  <a:lnTo>
                    <a:pt x="1197407" y="1230349"/>
                  </a:lnTo>
                  <a:lnTo>
                    <a:pt x="1157887" y="1255476"/>
                  </a:lnTo>
                  <a:lnTo>
                    <a:pt x="1113079" y="1271490"/>
                  </a:lnTo>
                  <a:lnTo>
                    <a:pt x="1064259" y="1277112"/>
                  </a:lnTo>
                  <a:lnTo>
                    <a:pt x="212851" y="1277112"/>
                  </a:lnTo>
                  <a:lnTo>
                    <a:pt x="164032" y="1271490"/>
                  </a:lnTo>
                  <a:lnTo>
                    <a:pt x="119224" y="1255476"/>
                  </a:lnTo>
                  <a:lnTo>
                    <a:pt x="79704" y="1230349"/>
                  </a:lnTo>
                  <a:lnTo>
                    <a:pt x="46746" y="1197386"/>
                  </a:lnTo>
                  <a:lnTo>
                    <a:pt x="21626" y="1157865"/>
                  </a:lnTo>
                  <a:lnTo>
                    <a:pt x="5619" y="1113063"/>
                  </a:lnTo>
                  <a:lnTo>
                    <a:pt x="0" y="1064260"/>
                  </a:lnTo>
                  <a:lnTo>
                    <a:pt x="0" y="21285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99767" y="5728792"/>
            <a:ext cx="446723" cy="19476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200" spc="-71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8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200" spc="4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сты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044762" y="4424744"/>
            <a:ext cx="992029" cy="1533048"/>
            <a:chOff x="4059682" y="4756658"/>
            <a:chExt cx="1322705" cy="2044064"/>
          </a:xfrm>
        </p:grpSpPr>
        <p:sp>
          <p:nvSpPr>
            <p:cNvPr id="32" name="object 32"/>
            <p:cNvSpPr/>
            <p:nvPr/>
          </p:nvSpPr>
          <p:spPr>
            <a:xfrm>
              <a:off x="5012690" y="4763008"/>
              <a:ext cx="363220" cy="753745"/>
            </a:xfrm>
            <a:custGeom>
              <a:avLst/>
              <a:gdLst/>
              <a:ahLst/>
              <a:cxnLst/>
              <a:rect l="l" t="t" r="r" b="b"/>
              <a:pathLst>
                <a:path w="363220" h="753745">
                  <a:moveTo>
                    <a:pt x="362838" y="0"/>
                  </a:moveTo>
                  <a:lnTo>
                    <a:pt x="0" y="753618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66032" y="5516880"/>
              <a:ext cx="1277112" cy="127710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066032" y="5516880"/>
              <a:ext cx="1277620" cy="1277620"/>
            </a:xfrm>
            <a:custGeom>
              <a:avLst/>
              <a:gdLst/>
              <a:ahLst/>
              <a:cxnLst/>
              <a:rect l="l" t="t" r="r" b="b"/>
              <a:pathLst>
                <a:path w="1277620" h="1277620">
                  <a:moveTo>
                    <a:pt x="0" y="212852"/>
                  </a:moveTo>
                  <a:lnTo>
                    <a:pt x="5619" y="164048"/>
                  </a:lnTo>
                  <a:lnTo>
                    <a:pt x="21626" y="119246"/>
                  </a:lnTo>
                  <a:lnTo>
                    <a:pt x="46746" y="79725"/>
                  </a:lnTo>
                  <a:lnTo>
                    <a:pt x="79704" y="46762"/>
                  </a:lnTo>
                  <a:lnTo>
                    <a:pt x="119224" y="21635"/>
                  </a:lnTo>
                  <a:lnTo>
                    <a:pt x="164032" y="5621"/>
                  </a:lnTo>
                  <a:lnTo>
                    <a:pt x="212851" y="0"/>
                  </a:lnTo>
                  <a:lnTo>
                    <a:pt x="1064259" y="0"/>
                  </a:lnTo>
                  <a:lnTo>
                    <a:pt x="1113079" y="5621"/>
                  </a:lnTo>
                  <a:lnTo>
                    <a:pt x="1157887" y="21635"/>
                  </a:lnTo>
                  <a:lnTo>
                    <a:pt x="1197407" y="46762"/>
                  </a:lnTo>
                  <a:lnTo>
                    <a:pt x="1230365" y="79725"/>
                  </a:lnTo>
                  <a:lnTo>
                    <a:pt x="1255485" y="119246"/>
                  </a:lnTo>
                  <a:lnTo>
                    <a:pt x="1271492" y="164048"/>
                  </a:lnTo>
                  <a:lnTo>
                    <a:pt x="1277112" y="212852"/>
                  </a:lnTo>
                  <a:lnTo>
                    <a:pt x="1277112" y="1064260"/>
                  </a:lnTo>
                  <a:lnTo>
                    <a:pt x="1271492" y="1113063"/>
                  </a:lnTo>
                  <a:lnTo>
                    <a:pt x="1255485" y="1157865"/>
                  </a:lnTo>
                  <a:lnTo>
                    <a:pt x="1230365" y="1197386"/>
                  </a:lnTo>
                  <a:lnTo>
                    <a:pt x="1197407" y="1230349"/>
                  </a:lnTo>
                  <a:lnTo>
                    <a:pt x="1157887" y="1255476"/>
                  </a:lnTo>
                  <a:lnTo>
                    <a:pt x="1113079" y="1271490"/>
                  </a:lnTo>
                  <a:lnTo>
                    <a:pt x="1064259" y="1277112"/>
                  </a:lnTo>
                  <a:lnTo>
                    <a:pt x="212851" y="1277112"/>
                  </a:lnTo>
                  <a:lnTo>
                    <a:pt x="164032" y="1271490"/>
                  </a:lnTo>
                  <a:lnTo>
                    <a:pt x="119224" y="1255476"/>
                  </a:lnTo>
                  <a:lnTo>
                    <a:pt x="79704" y="1230349"/>
                  </a:lnTo>
                  <a:lnTo>
                    <a:pt x="46746" y="1197386"/>
                  </a:lnTo>
                  <a:lnTo>
                    <a:pt x="21626" y="1157865"/>
                  </a:lnTo>
                  <a:lnTo>
                    <a:pt x="5619" y="1113063"/>
                  </a:lnTo>
                  <a:lnTo>
                    <a:pt x="0" y="1064260"/>
                  </a:lnTo>
                  <a:lnTo>
                    <a:pt x="0" y="21285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268599" y="5765825"/>
            <a:ext cx="519589" cy="1707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050" spc="-26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Сферум</a:t>
            </a:r>
            <a:endParaRPr sz="105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988629" y="3666554"/>
            <a:ext cx="1677353" cy="967740"/>
            <a:chOff x="2651505" y="3745738"/>
            <a:chExt cx="2236470" cy="1290320"/>
          </a:xfrm>
        </p:grpSpPr>
        <p:sp>
          <p:nvSpPr>
            <p:cNvPr id="37" name="object 37"/>
            <p:cNvSpPr/>
            <p:nvPr/>
          </p:nvSpPr>
          <p:spPr>
            <a:xfrm>
              <a:off x="3935475" y="4027551"/>
              <a:ext cx="946150" cy="215900"/>
            </a:xfrm>
            <a:custGeom>
              <a:avLst/>
              <a:gdLst/>
              <a:ahLst/>
              <a:cxnLst/>
              <a:rect l="l" t="t" r="r" b="b"/>
              <a:pathLst>
                <a:path w="946150" h="215900">
                  <a:moveTo>
                    <a:pt x="946023" y="0"/>
                  </a:moveTo>
                  <a:lnTo>
                    <a:pt x="0" y="215900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7855" y="3752088"/>
              <a:ext cx="1277111" cy="127711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657855" y="3752088"/>
              <a:ext cx="1277620" cy="1277620"/>
            </a:xfrm>
            <a:custGeom>
              <a:avLst/>
              <a:gdLst/>
              <a:ahLst/>
              <a:cxnLst/>
              <a:rect l="l" t="t" r="r" b="b"/>
              <a:pathLst>
                <a:path w="1277620" h="1277620">
                  <a:moveTo>
                    <a:pt x="0" y="212851"/>
                  </a:moveTo>
                  <a:lnTo>
                    <a:pt x="5619" y="164032"/>
                  </a:lnTo>
                  <a:lnTo>
                    <a:pt x="21626" y="119224"/>
                  </a:lnTo>
                  <a:lnTo>
                    <a:pt x="46746" y="79704"/>
                  </a:lnTo>
                  <a:lnTo>
                    <a:pt x="79704" y="46746"/>
                  </a:lnTo>
                  <a:lnTo>
                    <a:pt x="119224" y="21626"/>
                  </a:lnTo>
                  <a:lnTo>
                    <a:pt x="164032" y="5619"/>
                  </a:lnTo>
                  <a:lnTo>
                    <a:pt x="212851" y="0"/>
                  </a:lnTo>
                  <a:lnTo>
                    <a:pt x="1064259" y="0"/>
                  </a:lnTo>
                  <a:lnTo>
                    <a:pt x="1113079" y="5619"/>
                  </a:lnTo>
                  <a:lnTo>
                    <a:pt x="1157887" y="21626"/>
                  </a:lnTo>
                  <a:lnTo>
                    <a:pt x="1197407" y="46746"/>
                  </a:lnTo>
                  <a:lnTo>
                    <a:pt x="1230365" y="79704"/>
                  </a:lnTo>
                  <a:lnTo>
                    <a:pt x="1255485" y="119224"/>
                  </a:lnTo>
                  <a:lnTo>
                    <a:pt x="1271492" y="164032"/>
                  </a:lnTo>
                  <a:lnTo>
                    <a:pt x="1277111" y="212851"/>
                  </a:lnTo>
                  <a:lnTo>
                    <a:pt x="1277111" y="1064260"/>
                  </a:lnTo>
                  <a:lnTo>
                    <a:pt x="1271492" y="1113079"/>
                  </a:lnTo>
                  <a:lnTo>
                    <a:pt x="1255485" y="1157887"/>
                  </a:lnTo>
                  <a:lnTo>
                    <a:pt x="1230365" y="1197407"/>
                  </a:lnTo>
                  <a:lnTo>
                    <a:pt x="1197407" y="1230365"/>
                  </a:lnTo>
                  <a:lnTo>
                    <a:pt x="1157887" y="1255485"/>
                  </a:lnTo>
                  <a:lnTo>
                    <a:pt x="1113079" y="1271492"/>
                  </a:lnTo>
                  <a:lnTo>
                    <a:pt x="1064259" y="1277112"/>
                  </a:lnTo>
                  <a:lnTo>
                    <a:pt x="212851" y="1277112"/>
                  </a:lnTo>
                  <a:lnTo>
                    <a:pt x="164032" y="1271492"/>
                  </a:lnTo>
                  <a:lnTo>
                    <a:pt x="119224" y="1255485"/>
                  </a:lnTo>
                  <a:lnTo>
                    <a:pt x="79704" y="1230365"/>
                  </a:lnTo>
                  <a:lnTo>
                    <a:pt x="46746" y="1197407"/>
                  </a:lnTo>
                  <a:lnTo>
                    <a:pt x="21626" y="1157887"/>
                  </a:lnTo>
                  <a:lnTo>
                    <a:pt x="5619" y="1113079"/>
                  </a:lnTo>
                  <a:lnTo>
                    <a:pt x="0" y="1064260"/>
                  </a:lnTo>
                  <a:lnTo>
                    <a:pt x="0" y="2128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220468" y="4434936"/>
            <a:ext cx="504349" cy="19476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200" spc="-23" dirty="0">
                <a:solidFill>
                  <a:srgbClr val="FFFFFF"/>
                </a:solidFill>
                <a:latin typeface="Microsoft Sans Serif"/>
                <a:cs typeface="Microsoft Sans Serif"/>
              </a:rPr>
              <a:t>Файлы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365819" y="2013775"/>
            <a:ext cx="1300163" cy="1135856"/>
            <a:chOff x="3154426" y="1542033"/>
            <a:chExt cx="1733550" cy="1514475"/>
          </a:xfrm>
        </p:grpSpPr>
        <p:sp>
          <p:nvSpPr>
            <p:cNvPr id="42" name="object 42"/>
            <p:cNvSpPr/>
            <p:nvPr/>
          </p:nvSpPr>
          <p:spPr>
            <a:xfrm>
              <a:off x="4438015" y="2696336"/>
              <a:ext cx="443865" cy="353695"/>
            </a:xfrm>
            <a:custGeom>
              <a:avLst/>
              <a:gdLst/>
              <a:ahLst/>
              <a:cxnLst/>
              <a:rect l="l" t="t" r="r" b="b"/>
              <a:pathLst>
                <a:path w="443864" h="353694">
                  <a:moveTo>
                    <a:pt x="443484" y="35356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60776" y="1548383"/>
              <a:ext cx="1277112" cy="127711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160776" y="1548383"/>
              <a:ext cx="1277620" cy="1277620"/>
            </a:xfrm>
            <a:custGeom>
              <a:avLst/>
              <a:gdLst/>
              <a:ahLst/>
              <a:cxnLst/>
              <a:rect l="l" t="t" r="r" b="b"/>
              <a:pathLst>
                <a:path w="1277620" h="1277620">
                  <a:moveTo>
                    <a:pt x="0" y="212851"/>
                  </a:moveTo>
                  <a:lnTo>
                    <a:pt x="5619" y="164032"/>
                  </a:lnTo>
                  <a:lnTo>
                    <a:pt x="21626" y="119224"/>
                  </a:lnTo>
                  <a:lnTo>
                    <a:pt x="46746" y="79704"/>
                  </a:lnTo>
                  <a:lnTo>
                    <a:pt x="79704" y="46746"/>
                  </a:lnTo>
                  <a:lnTo>
                    <a:pt x="119224" y="21626"/>
                  </a:lnTo>
                  <a:lnTo>
                    <a:pt x="164032" y="5619"/>
                  </a:lnTo>
                  <a:lnTo>
                    <a:pt x="212851" y="0"/>
                  </a:lnTo>
                  <a:lnTo>
                    <a:pt x="1064260" y="0"/>
                  </a:lnTo>
                  <a:lnTo>
                    <a:pt x="1113079" y="5619"/>
                  </a:lnTo>
                  <a:lnTo>
                    <a:pt x="1157887" y="21626"/>
                  </a:lnTo>
                  <a:lnTo>
                    <a:pt x="1197407" y="46746"/>
                  </a:lnTo>
                  <a:lnTo>
                    <a:pt x="1230365" y="79704"/>
                  </a:lnTo>
                  <a:lnTo>
                    <a:pt x="1255485" y="119224"/>
                  </a:lnTo>
                  <a:lnTo>
                    <a:pt x="1271492" y="164032"/>
                  </a:lnTo>
                  <a:lnTo>
                    <a:pt x="1277112" y="212851"/>
                  </a:lnTo>
                  <a:lnTo>
                    <a:pt x="1277112" y="1064260"/>
                  </a:lnTo>
                  <a:lnTo>
                    <a:pt x="1271492" y="1113079"/>
                  </a:lnTo>
                  <a:lnTo>
                    <a:pt x="1255485" y="1157887"/>
                  </a:lnTo>
                  <a:lnTo>
                    <a:pt x="1230365" y="1197407"/>
                  </a:lnTo>
                  <a:lnTo>
                    <a:pt x="1197407" y="1230365"/>
                  </a:lnTo>
                  <a:lnTo>
                    <a:pt x="1157887" y="1255485"/>
                  </a:lnTo>
                  <a:lnTo>
                    <a:pt x="1113079" y="1271492"/>
                  </a:lnTo>
                  <a:lnTo>
                    <a:pt x="1064260" y="1277112"/>
                  </a:lnTo>
                  <a:lnTo>
                    <a:pt x="212851" y="1277112"/>
                  </a:lnTo>
                  <a:lnTo>
                    <a:pt x="164032" y="1271492"/>
                  </a:lnTo>
                  <a:lnTo>
                    <a:pt x="119224" y="1255485"/>
                  </a:lnTo>
                  <a:lnTo>
                    <a:pt x="79704" y="1230365"/>
                  </a:lnTo>
                  <a:lnTo>
                    <a:pt x="46746" y="1197407"/>
                  </a:lnTo>
                  <a:lnTo>
                    <a:pt x="21626" y="1157887"/>
                  </a:lnTo>
                  <a:lnTo>
                    <a:pt x="5619" y="1113079"/>
                  </a:lnTo>
                  <a:lnTo>
                    <a:pt x="0" y="1064260"/>
                  </a:lnTo>
                  <a:lnTo>
                    <a:pt x="0" y="21285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929568" y="1377372"/>
            <a:ext cx="2337911" cy="564578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200" b="1" spc="-4" dirty="0">
                <a:solidFill>
                  <a:srgbClr val="001F5F"/>
                </a:solidFill>
                <a:latin typeface="Arial"/>
                <a:cs typeface="Arial"/>
              </a:rPr>
              <a:t>Формирование</a:t>
            </a:r>
            <a:endParaRPr sz="1200">
              <a:latin typeface="Arial"/>
              <a:cs typeface="Arial"/>
            </a:endParaRPr>
          </a:p>
          <a:p>
            <a:pPr marL="9525"/>
            <a:r>
              <a:rPr sz="1200" b="1" spc="-11" dirty="0">
                <a:solidFill>
                  <a:srgbClr val="001F5F"/>
                </a:solidFill>
                <a:latin typeface="Arial"/>
                <a:cs typeface="Arial"/>
              </a:rPr>
              <a:t>домашнего</a:t>
            </a:r>
            <a:r>
              <a:rPr sz="1200" b="1" spc="-26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Arial"/>
                <a:cs typeface="Arial"/>
              </a:rPr>
              <a:t>задания</a:t>
            </a:r>
            <a:endParaRPr sz="1200">
              <a:latin typeface="Arial"/>
              <a:cs typeface="Arial"/>
            </a:endParaRPr>
          </a:p>
          <a:p>
            <a:pPr marL="9525"/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001F5F"/>
                </a:solidFill>
                <a:latin typeface="Arial"/>
                <a:cs typeface="Arial"/>
              </a:rPr>
              <a:t>выставление</a:t>
            </a:r>
            <a:r>
              <a:rPr sz="1200" b="1" spc="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оценок</a:t>
            </a:r>
            <a:r>
              <a:rPr sz="1200" b="1" spc="-1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онлайн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63500" y="2388450"/>
            <a:ext cx="2095500" cy="379912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200" b="1" spc="-8" dirty="0">
                <a:solidFill>
                  <a:srgbClr val="001F5F"/>
                </a:solidFill>
                <a:latin typeface="Arial"/>
                <a:cs typeface="Arial"/>
              </a:rPr>
              <a:t>Контент</a:t>
            </a:r>
            <a:r>
              <a:rPr sz="1200" b="1" spc="8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200" b="1" spc="-1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1" dirty="0">
                <a:solidFill>
                  <a:srgbClr val="001F5F"/>
                </a:solidFill>
                <a:latin typeface="Arial"/>
                <a:cs typeface="Arial"/>
              </a:rPr>
              <a:t>урокам</a:t>
            </a:r>
            <a:endParaRPr sz="1200">
              <a:latin typeface="Arial"/>
              <a:cs typeface="Arial"/>
            </a:endParaRPr>
          </a:p>
          <a:p>
            <a:pPr marL="9525"/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 поурочное</a:t>
            </a:r>
            <a:r>
              <a:rPr sz="1200" b="1" spc="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Arial"/>
                <a:cs typeface="Arial"/>
              </a:rPr>
              <a:t>планирование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92017" y="3960590"/>
            <a:ext cx="1971675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200" b="1" spc="-11" dirty="0">
                <a:solidFill>
                  <a:srgbClr val="001F5F"/>
                </a:solidFill>
                <a:latin typeface="Arial"/>
                <a:cs typeface="Arial"/>
              </a:rPr>
              <a:t>Подготовка</a:t>
            </a:r>
            <a:r>
              <a:rPr sz="1200" b="1" spc="-4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1" dirty="0">
                <a:solidFill>
                  <a:srgbClr val="001F5F"/>
                </a:solidFill>
                <a:latin typeface="Arial"/>
                <a:cs typeface="Arial"/>
              </a:rPr>
              <a:t>обучающихся</a:t>
            </a:r>
            <a:endParaRPr sz="1200">
              <a:latin typeface="Arial"/>
              <a:cs typeface="Arial"/>
            </a:endParaRPr>
          </a:p>
          <a:p>
            <a:pPr marL="9525"/>
            <a:r>
              <a:rPr sz="1200" b="1" spc="4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200" b="1" spc="-2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Arial"/>
                <a:cs typeface="Arial"/>
              </a:rPr>
              <a:t>ВПР</a:t>
            </a:r>
            <a:r>
              <a:rPr sz="1200" b="1" spc="-2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001F5F"/>
                </a:solidFill>
                <a:latin typeface="Arial"/>
                <a:cs typeface="Arial"/>
              </a:rPr>
              <a:t>ОГЭ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946172" y="5317769"/>
            <a:ext cx="1999298" cy="564578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200" b="1" spc="-4" dirty="0">
                <a:solidFill>
                  <a:srgbClr val="001F5F"/>
                </a:solidFill>
                <a:latin typeface="Arial"/>
                <a:cs typeface="Arial"/>
              </a:rPr>
              <a:t>Создание</a:t>
            </a:r>
            <a:endParaRPr sz="1200">
              <a:latin typeface="Arial"/>
              <a:cs typeface="Arial"/>
            </a:endParaRPr>
          </a:p>
          <a:p>
            <a:pPr marL="9525"/>
            <a:r>
              <a:rPr sz="1200" b="1" spc="-8" dirty="0">
                <a:solidFill>
                  <a:srgbClr val="001F5F"/>
                </a:solidFill>
                <a:latin typeface="Arial"/>
                <a:cs typeface="Arial"/>
              </a:rPr>
              <a:t>интерактивных</a:t>
            </a:r>
            <a:endParaRPr sz="1200">
              <a:latin typeface="Arial"/>
              <a:cs typeface="Arial"/>
            </a:endParaRPr>
          </a:p>
          <a:p>
            <a:pPr marL="9525"/>
            <a:r>
              <a:rPr sz="1200" b="1" spc="-8" dirty="0">
                <a:solidFill>
                  <a:srgbClr val="001F5F"/>
                </a:solidFill>
                <a:latin typeface="Arial"/>
                <a:cs typeface="Arial"/>
              </a:rPr>
              <a:t>проверочных</a:t>
            </a:r>
            <a:r>
              <a:rPr sz="1200" b="1" spc="-4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001F5F"/>
                </a:solidFill>
                <a:latin typeface="Arial"/>
                <a:cs typeface="Arial"/>
              </a:rPr>
              <a:t>материалов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35119" y="5321884"/>
            <a:ext cx="1210151" cy="564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81915">
              <a:spcBef>
                <a:spcPts val="79"/>
              </a:spcBef>
            </a:pPr>
            <a:r>
              <a:rPr sz="1200" b="1" spc="-4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200" b="1" spc="8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200" b="1" spc="-8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200" b="1" spc="-6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200" b="1" spc="-1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200" b="1" spc="-4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200" b="1" spc="4" dirty="0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sz="1200" b="1" spc="-8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200" b="1" spc="-4" dirty="0">
                <a:solidFill>
                  <a:srgbClr val="001F5F"/>
                </a:solidFill>
                <a:latin typeface="Arial"/>
                <a:cs typeface="Arial"/>
              </a:rPr>
              <a:t>ци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я  и</a:t>
            </a:r>
            <a:r>
              <a:rPr sz="1200" b="1" spc="-1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Arial"/>
                <a:cs typeface="Arial"/>
              </a:rPr>
              <a:t>проведение</a:t>
            </a:r>
            <a:endParaRPr sz="1200">
              <a:latin typeface="Arial"/>
              <a:cs typeface="Arial"/>
            </a:endParaRPr>
          </a:p>
          <a:p>
            <a:pPr marL="9525"/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онлайн</a:t>
            </a:r>
            <a:r>
              <a:rPr sz="1200" b="1" spc="-6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1" dirty="0">
                <a:solidFill>
                  <a:srgbClr val="001F5F"/>
                </a:solidFill>
                <a:latin typeface="Arial"/>
                <a:cs typeface="Arial"/>
              </a:rPr>
              <a:t>занятий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3001" y="3807390"/>
            <a:ext cx="974884" cy="749244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>
              <a:spcBef>
                <a:spcPts val="83"/>
              </a:spcBef>
            </a:pPr>
            <a:r>
              <a:rPr sz="1200" b="1" spc="-4" dirty="0">
                <a:solidFill>
                  <a:srgbClr val="001F5F"/>
                </a:solidFill>
                <a:latin typeface="Arial"/>
                <a:cs typeface="Arial"/>
              </a:rPr>
              <a:t>Создание,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Arial"/>
                <a:cs typeface="Arial"/>
              </a:rPr>
              <a:t>хранение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001F5F"/>
                </a:solidFill>
                <a:latin typeface="Arial"/>
                <a:cs typeface="Arial"/>
              </a:rPr>
              <a:t>материалов </a:t>
            </a:r>
            <a:r>
              <a:rPr sz="1200" b="1" spc="-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200" b="1" spc="-3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Arial"/>
                <a:cs typeface="Arial"/>
              </a:rPr>
              <a:t>обмен</a:t>
            </a:r>
            <a:r>
              <a:rPr sz="1200" b="1" spc="-53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4" dirty="0">
                <a:solidFill>
                  <a:srgbClr val="001F5F"/>
                </a:solidFill>
                <a:latin typeface="Arial"/>
                <a:cs typeface="Arial"/>
              </a:rPr>
              <a:t>ими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92912" y="2144840"/>
            <a:ext cx="1827848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1200" b="1" spc="-4" dirty="0">
                <a:solidFill>
                  <a:srgbClr val="001F5F"/>
                </a:solidFill>
                <a:latin typeface="Arial"/>
                <a:cs typeface="Arial"/>
              </a:rPr>
              <a:t>Демонстрация</a:t>
            </a:r>
            <a:r>
              <a:rPr sz="1200" b="1" spc="-4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1" dirty="0">
                <a:solidFill>
                  <a:srgbClr val="001F5F"/>
                </a:solidFill>
                <a:latin typeface="Arial"/>
                <a:cs typeface="Arial"/>
              </a:rPr>
              <a:t>контента </a:t>
            </a:r>
            <a:r>
              <a:rPr sz="1200" b="1" spc="-31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1200" b="1" spc="-8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4" dirty="0">
                <a:solidFill>
                  <a:srgbClr val="001F5F"/>
                </a:solidFill>
                <a:latin typeface="Arial"/>
                <a:cs typeface="Arial"/>
              </a:rPr>
              <a:t>широких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экранах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5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/>
          <a:srcRect t="17451" b="7471"/>
          <a:stretch>
            <a:fillRect/>
          </a:stretch>
        </p:blipFill>
        <p:spPr>
          <a:xfrm>
            <a:off x="31749" y="764705"/>
            <a:ext cx="9110663" cy="60932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2266950"/>
            <a:ext cx="6521450" cy="232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1"/>
          <p:cNvSpPr txBox="1"/>
          <p:nvPr/>
        </p:nvSpPr>
        <p:spPr>
          <a:xfrm>
            <a:off x="31750" y="1700808"/>
            <a:ext cx="5266055" cy="40160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3"/>
          <p:cNvGrpSpPr/>
          <p:nvPr/>
        </p:nvGrpSpPr>
        <p:grpSpPr>
          <a:xfrm>
            <a:off x="251520" y="1206459"/>
            <a:ext cx="7842616" cy="5534909"/>
            <a:chOff x="1261681" y="797051"/>
            <a:chExt cx="9728010" cy="5902770"/>
          </a:xfrm>
        </p:grpSpPr>
        <p:pic>
          <p:nvPicPr>
            <p:cNvPr id="7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3748" y="797051"/>
              <a:ext cx="6329172" cy="1493520"/>
            </a:xfrm>
            <a:prstGeom prst="rect">
              <a:avLst/>
            </a:prstGeom>
          </p:spPr>
        </p:pic>
        <p:sp>
          <p:nvSpPr>
            <p:cNvPr id="8" name="object 5"/>
            <p:cNvSpPr/>
            <p:nvPr/>
          </p:nvSpPr>
          <p:spPr>
            <a:xfrm>
              <a:off x="2068068" y="1917191"/>
              <a:ext cx="1323340" cy="421005"/>
            </a:xfrm>
            <a:custGeom>
              <a:avLst/>
              <a:gdLst/>
              <a:ahLst/>
              <a:cxnLst/>
              <a:rect l="l" t="t" r="r" b="b"/>
              <a:pathLst>
                <a:path w="1323339" h="421005">
                  <a:moveTo>
                    <a:pt x="0" y="70104"/>
                  </a:moveTo>
                  <a:lnTo>
                    <a:pt x="5506" y="42808"/>
                  </a:lnTo>
                  <a:lnTo>
                    <a:pt x="20526" y="20526"/>
                  </a:lnTo>
                  <a:lnTo>
                    <a:pt x="42808" y="5506"/>
                  </a:lnTo>
                  <a:lnTo>
                    <a:pt x="70104" y="0"/>
                  </a:lnTo>
                  <a:lnTo>
                    <a:pt x="1252728" y="0"/>
                  </a:lnTo>
                  <a:lnTo>
                    <a:pt x="1280023" y="5506"/>
                  </a:lnTo>
                  <a:lnTo>
                    <a:pt x="1302305" y="20526"/>
                  </a:lnTo>
                  <a:lnTo>
                    <a:pt x="1317325" y="42808"/>
                  </a:lnTo>
                  <a:lnTo>
                    <a:pt x="1322832" y="70104"/>
                  </a:lnTo>
                  <a:lnTo>
                    <a:pt x="1322832" y="350520"/>
                  </a:lnTo>
                  <a:lnTo>
                    <a:pt x="1317325" y="377815"/>
                  </a:lnTo>
                  <a:lnTo>
                    <a:pt x="1302305" y="400097"/>
                  </a:lnTo>
                  <a:lnTo>
                    <a:pt x="1280023" y="415117"/>
                  </a:lnTo>
                  <a:lnTo>
                    <a:pt x="1252728" y="420624"/>
                  </a:lnTo>
                  <a:lnTo>
                    <a:pt x="70104" y="420624"/>
                  </a:lnTo>
                  <a:lnTo>
                    <a:pt x="42808" y="415117"/>
                  </a:lnTo>
                  <a:lnTo>
                    <a:pt x="20526" y="400097"/>
                  </a:lnTo>
                  <a:lnTo>
                    <a:pt x="5506" y="377815"/>
                  </a:lnTo>
                  <a:lnTo>
                    <a:pt x="0" y="350520"/>
                  </a:lnTo>
                  <a:lnTo>
                    <a:pt x="0" y="70104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6444" y="2415540"/>
              <a:ext cx="6689399" cy="3994404"/>
            </a:xfrm>
            <a:prstGeom prst="rect">
              <a:avLst/>
            </a:prstGeom>
          </p:spPr>
        </p:pic>
        <p:sp>
          <p:nvSpPr>
            <p:cNvPr id="10" name="object 7"/>
            <p:cNvSpPr/>
            <p:nvPr/>
          </p:nvSpPr>
          <p:spPr>
            <a:xfrm>
              <a:off x="1261681" y="2410777"/>
              <a:ext cx="6166485" cy="4004310"/>
            </a:xfrm>
            <a:custGeom>
              <a:avLst/>
              <a:gdLst/>
              <a:ahLst/>
              <a:cxnLst/>
              <a:rect l="l" t="t" r="r" b="b"/>
              <a:pathLst>
                <a:path w="6166484" h="4004310">
                  <a:moveTo>
                    <a:pt x="0" y="4003929"/>
                  </a:moveTo>
                  <a:lnTo>
                    <a:pt x="6166484" y="4003929"/>
                  </a:lnTo>
                  <a:lnTo>
                    <a:pt x="6166484" y="0"/>
                  </a:lnTo>
                  <a:lnTo>
                    <a:pt x="0" y="0"/>
                  </a:lnTo>
                  <a:lnTo>
                    <a:pt x="0" y="400392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7328544" y="2320924"/>
              <a:ext cx="624840" cy="419100"/>
            </a:xfrm>
            <a:custGeom>
              <a:avLst/>
              <a:gdLst/>
              <a:ahLst/>
              <a:cxnLst/>
              <a:rect l="l" t="t" r="r" b="b"/>
              <a:pathLst>
                <a:path w="624840" h="419100">
                  <a:moveTo>
                    <a:pt x="0" y="69850"/>
                  </a:moveTo>
                  <a:lnTo>
                    <a:pt x="5484" y="42648"/>
                  </a:lnTo>
                  <a:lnTo>
                    <a:pt x="20447" y="20447"/>
                  </a:lnTo>
                  <a:lnTo>
                    <a:pt x="42648" y="5484"/>
                  </a:lnTo>
                  <a:lnTo>
                    <a:pt x="69850" y="0"/>
                  </a:lnTo>
                  <a:lnTo>
                    <a:pt x="554990" y="0"/>
                  </a:lnTo>
                  <a:lnTo>
                    <a:pt x="582191" y="5484"/>
                  </a:lnTo>
                  <a:lnTo>
                    <a:pt x="604393" y="20447"/>
                  </a:lnTo>
                  <a:lnTo>
                    <a:pt x="619355" y="42648"/>
                  </a:lnTo>
                  <a:lnTo>
                    <a:pt x="624840" y="69850"/>
                  </a:lnTo>
                  <a:lnTo>
                    <a:pt x="624840" y="349250"/>
                  </a:lnTo>
                  <a:lnTo>
                    <a:pt x="619355" y="376451"/>
                  </a:lnTo>
                  <a:lnTo>
                    <a:pt x="604393" y="398653"/>
                  </a:lnTo>
                  <a:lnTo>
                    <a:pt x="582191" y="413615"/>
                  </a:lnTo>
                  <a:lnTo>
                    <a:pt x="554990" y="419100"/>
                  </a:lnTo>
                  <a:lnTo>
                    <a:pt x="69850" y="419100"/>
                  </a:lnTo>
                  <a:lnTo>
                    <a:pt x="42648" y="413615"/>
                  </a:lnTo>
                  <a:lnTo>
                    <a:pt x="20447" y="398652"/>
                  </a:lnTo>
                  <a:lnTo>
                    <a:pt x="5484" y="376451"/>
                  </a:lnTo>
                  <a:lnTo>
                    <a:pt x="0" y="349250"/>
                  </a:lnTo>
                  <a:lnTo>
                    <a:pt x="0" y="6985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3668532" y="2178384"/>
              <a:ext cx="3314700" cy="441325"/>
            </a:xfrm>
            <a:custGeom>
              <a:avLst/>
              <a:gdLst/>
              <a:ahLst/>
              <a:cxnLst/>
              <a:rect l="l" t="t" r="r" b="b"/>
              <a:pathLst>
                <a:path w="3314700" h="441325">
                  <a:moveTo>
                    <a:pt x="3140791" y="384379"/>
                  </a:moveTo>
                  <a:lnTo>
                    <a:pt x="3134868" y="441198"/>
                  </a:lnTo>
                  <a:lnTo>
                    <a:pt x="3278158" y="387350"/>
                  </a:lnTo>
                  <a:lnTo>
                    <a:pt x="3169285" y="387350"/>
                  </a:lnTo>
                  <a:lnTo>
                    <a:pt x="3140791" y="384379"/>
                  </a:lnTo>
                  <a:close/>
                </a:path>
                <a:path w="3314700" h="441325">
                  <a:moveTo>
                    <a:pt x="3146721" y="327492"/>
                  </a:moveTo>
                  <a:lnTo>
                    <a:pt x="3140791" y="384379"/>
                  </a:lnTo>
                  <a:lnTo>
                    <a:pt x="3169285" y="387350"/>
                  </a:lnTo>
                  <a:lnTo>
                    <a:pt x="3175127" y="330453"/>
                  </a:lnTo>
                  <a:lnTo>
                    <a:pt x="3146721" y="327492"/>
                  </a:lnTo>
                  <a:close/>
                </a:path>
                <a:path w="3314700" h="441325">
                  <a:moveTo>
                    <a:pt x="3152648" y="270637"/>
                  </a:moveTo>
                  <a:lnTo>
                    <a:pt x="3146721" y="327492"/>
                  </a:lnTo>
                  <a:lnTo>
                    <a:pt x="3175127" y="330453"/>
                  </a:lnTo>
                  <a:lnTo>
                    <a:pt x="3169285" y="387350"/>
                  </a:lnTo>
                  <a:lnTo>
                    <a:pt x="3278158" y="387350"/>
                  </a:lnTo>
                  <a:lnTo>
                    <a:pt x="3314319" y="373761"/>
                  </a:lnTo>
                  <a:lnTo>
                    <a:pt x="3152648" y="270637"/>
                  </a:lnTo>
                  <a:close/>
                </a:path>
                <a:path w="3314700" h="441325">
                  <a:moveTo>
                    <a:pt x="5842" y="0"/>
                  </a:moveTo>
                  <a:lnTo>
                    <a:pt x="0" y="56896"/>
                  </a:lnTo>
                  <a:lnTo>
                    <a:pt x="3140791" y="384379"/>
                  </a:lnTo>
                  <a:lnTo>
                    <a:pt x="3146721" y="327492"/>
                  </a:lnTo>
                  <a:lnTo>
                    <a:pt x="58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53272" y="2127504"/>
              <a:ext cx="2331720" cy="4567428"/>
            </a:xfrm>
            <a:prstGeom prst="rect">
              <a:avLst/>
            </a:prstGeom>
          </p:spPr>
        </p:pic>
        <p:sp>
          <p:nvSpPr>
            <p:cNvPr id="14" name="object 11"/>
            <p:cNvSpPr/>
            <p:nvPr/>
          </p:nvSpPr>
          <p:spPr>
            <a:xfrm>
              <a:off x="8648446" y="2122741"/>
              <a:ext cx="2341245" cy="4577080"/>
            </a:xfrm>
            <a:custGeom>
              <a:avLst/>
              <a:gdLst/>
              <a:ahLst/>
              <a:cxnLst/>
              <a:rect l="l" t="t" r="r" b="b"/>
              <a:pathLst>
                <a:path w="2341245" h="4577080">
                  <a:moveTo>
                    <a:pt x="0" y="4576953"/>
                  </a:moveTo>
                  <a:lnTo>
                    <a:pt x="2341245" y="4576953"/>
                  </a:lnTo>
                  <a:lnTo>
                    <a:pt x="2341245" y="0"/>
                  </a:lnTo>
                  <a:lnTo>
                    <a:pt x="0" y="0"/>
                  </a:lnTo>
                  <a:lnTo>
                    <a:pt x="0" y="457695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/>
            <p:cNvSpPr/>
            <p:nvPr/>
          </p:nvSpPr>
          <p:spPr>
            <a:xfrm>
              <a:off x="9157715" y="4494275"/>
              <a:ext cx="1323340" cy="419100"/>
            </a:xfrm>
            <a:custGeom>
              <a:avLst/>
              <a:gdLst/>
              <a:ahLst/>
              <a:cxnLst/>
              <a:rect l="l" t="t" r="r" b="b"/>
              <a:pathLst>
                <a:path w="1323340" h="419100">
                  <a:moveTo>
                    <a:pt x="0" y="69850"/>
                  </a:moveTo>
                  <a:lnTo>
                    <a:pt x="5484" y="42648"/>
                  </a:lnTo>
                  <a:lnTo>
                    <a:pt x="20447" y="20447"/>
                  </a:lnTo>
                  <a:lnTo>
                    <a:pt x="42648" y="5484"/>
                  </a:lnTo>
                  <a:lnTo>
                    <a:pt x="69850" y="0"/>
                  </a:lnTo>
                  <a:lnTo>
                    <a:pt x="1252981" y="0"/>
                  </a:lnTo>
                  <a:lnTo>
                    <a:pt x="1280183" y="5484"/>
                  </a:lnTo>
                  <a:lnTo>
                    <a:pt x="1302384" y="20446"/>
                  </a:lnTo>
                  <a:lnTo>
                    <a:pt x="1317347" y="42648"/>
                  </a:lnTo>
                  <a:lnTo>
                    <a:pt x="1322831" y="69850"/>
                  </a:lnTo>
                  <a:lnTo>
                    <a:pt x="1322831" y="349250"/>
                  </a:lnTo>
                  <a:lnTo>
                    <a:pt x="1317347" y="376451"/>
                  </a:lnTo>
                  <a:lnTo>
                    <a:pt x="1302384" y="398652"/>
                  </a:lnTo>
                  <a:lnTo>
                    <a:pt x="1280183" y="413615"/>
                  </a:lnTo>
                  <a:lnTo>
                    <a:pt x="1252981" y="419100"/>
                  </a:lnTo>
                  <a:lnTo>
                    <a:pt x="69850" y="419100"/>
                  </a:lnTo>
                  <a:lnTo>
                    <a:pt x="42648" y="413615"/>
                  </a:lnTo>
                  <a:lnTo>
                    <a:pt x="20447" y="398653"/>
                  </a:lnTo>
                  <a:lnTo>
                    <a:pt x="5484" y="376451"/>
                  </a:lnTo>
                  <a:lnTo>
                    <a:pt x="0" y="349250"/>
                  </a:lnTo>
                  <a:lnTo>
                    <a:pt x="0" y="6985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/>
            <p:cNvSpPr/>
            <p:nvPr/>
          </p:nvSpPr>
          <p:spPr>
            <a:xfrm>
              <a:off x="7442580" y="2735453"/>
              <a:ext cx="1715135" cy="1758314"/>
            </a:xfrm>
            <a:custGeom>
              <a:avLst/>
              <a:gdLst/>
              <a:ahLst/>
              <a:cxnLst/>
              <a:rect l="l" t="t" r="r" b="b"/>
              <a:pathLst>
                <a:path w="1715134" h="1758314">
                  <a:moveTo>
                    <a:pt x="1574759" y="1654893"/>
                  </a:moveTo>
                  <a:lnTo>
                    <a:pt x="1533778" y="1694815"/>
                  </a:lnTo>
                  <a:lnTo>
                    <a:pt x="1714880" y="1757807"/>
                  </a:lnTo>
                  <a:lnTo>
                    <a:pt x="1688572" y="1675384"/>
                  </a:lnTo>
                  <a:lnTo>
                    <a:pt x="1594739" y="1675384"/>
                  </a:lnTo>
                  <a:lnTo>
                    <a:pt x="1574759" y="1654893"/>
                  </a:lnTo>
                  <a:close/>
                </a:path>
                <a:path w="1715134" h="1758314">
                  <a:moveTo>
                    <a:pt x="1615674" y="1615037"/>
                  </a:moveTo>
                  <a:lnTo>
                    <a:pt x="1574759" y="1654893"/>
                  </a:lnTo>
                  <a:lnTo>
                    <a:pt x="1594739" y="1675384"/>
                  </a:lnTo>
                  <a:lnTo>
                    <a:pt x="1635633" y="1635506"/>
                  </a:lnTo>
                  <a:lnTo>
                    <a:pt x="1615674" y="1615037"/>
                  </a:lnTo>
                  <a:close/>
                </a:path>
                <a:path w="1715134" h="1758314">
                  <a:moveTo>
                    <a:pt x="1656588" y="1575181"/>
                  </a:moveTo>
                  <a:lnTo>
                    <a:pt x="1615674" y="1615037"/>
                  </a:lnTo>
                  <a:lnTo>
                    <a:pt x="1635633" y="1635506"/>
                  </a:lnTo>
                  <a:lnTo>
                    <a:pt x="1594739" y="1675384"/>
                  </a:lnTo>
                  <a:lnTo>
                    <a:pt x="1688572" y="1675384"/>
                  </a:lnTo>
                  <a:lnTo>
                    <a:pt x="1656588" y="1575181"/>
                  </a:lnTo>
                  <a:close/>
                </a:path>
                <a:path w="1715134" h="1758314">
                  <a:moveTo>
                    <a:pt x="40894" y="0"/>
                  </a:moveTo>
                  <a:lnTo>
                    <a:pt x="0" y="39877"/>
                  </a:lnTo>
                  <a:lnTo>
                    <a:pt x="1574759" y="1654893"/>
                  </a:lnTo>
                  <a:lnTo>
                    <a:pt x="1615674" y="1615037"/>
                  </a:lnTo>
                  <a:lnTo>
                    <a:pt x="408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777" y="134733"/>
            <a:ext cx="3109503" cy="9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374" y="3242664"/>
            <a:ext cx="3559810" cy="132270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415"/>
              </a:spcBef>
            </a:pPr>
            <a:r>
              <a:rPr sz="2300" b="1" spc="65" dirty="0">
                <a:solidFill>
                  <a:srgbClr val="FFFFFF"/>
                </a:solidFill>
                <a:latin typeface="Tahoma"/>
                <a:cs typeface="Tahoma"/>
              </a:rPr>
              <a:t>Профиль </a:t>
            </a:r>
            <a:r>
              <a:rPr sz="2300" b="1" spc="70" dirty="0">
                <a:solidFill>
                  <a:srgbClr val="FFFFFF"/>
                </a:solidFill>
                <a:latin typeface="Tahoma"/>
                <a:cs typeface="Tahoma"/>
              </a:rPr>
              <a:t> педагогического </a:t>
            </a:r>
            <a:r>
              <a:rPr sz="2300" b="1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65" dirty="0">
                <a:solidFill>
                  <a:srgbClr val="FFFFFF"/>
                </a:solidFill>
                <a:latin typeface="Tahoma"/>
                <a:cs typeface="Tahoma"/>
              </a:rPr>
              <a:t>работника</a:t>
            </a:r>
            <a:r>
              <a:rPr sz="23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55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23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65" dirty="0">
                <a:solidFill>
                  <a:srgbClr val="FFFFFF"/>
                </a:solidFill>
                <a:latin typeface="Tahoma"/>
                <a:cs typeface="Tahoma"/>
              </a:rPr>
              <a:t>портале </a:t>
            </a:r>
            <a:r>
              <a:rPr sz="2300" b="1" spc="-6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114" dirty="0">
                <a:solidFill>
                  <a:srgbClr val="FFFFFF"/>
                </a:solidFill>
                <a:latin typeface="Tahoma"/>
                <a:cs typeface="Tahoma"/>
              </a:rPr>
              <a:t>ФГИС</a:t>
            </a:r>
            <a:r>
              <a:rPr sz="23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-20" dirty="0">
                <a:solidFill>
                  <a:srgbClr val="FFFFFF"/>
                </a:solidFill>
                <a:latin typeface="Tahoma"/>
                <a:cs typeface="Tahoma"/>
              </a:rPr>
              <a:t>«Моя</a:t>
            </a:r>
            <a:r>
              <a:rPr sz="23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Tahoma"/>
                <a:cs typeface="Tahoma"/>
              </a:rPr>
              <a:t>школа»</a:t>
            </a:r>
            <a:endParaRPr sz="230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6209" y="1123687"/>
            <a:ext cx="395869" cy="39586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084244" y="1622123"/>
            <a:ext cx="6059805" cy="4378960"/>
            <a:chOff x="3084243" y="764873"/>
            <a:chExt cx="6059805" cy="4378960"/>
          </a:xfrm>
        </p:grpSpPr>
        <p:sp>
          <p:nvSpPr>
            <p:cNvPr id="5" name="object 5"/>
            <p:cNvSpPr/>
            <p:nvPr/>
          </p:nvSpPr>
          <p:spPr>
            <a:xfrm>
              <a:off x="3405818" y="1226862"/>
              <a:ext cx="903605" cy="903605"/>
            </a:xfrm>
            <a:custGeom>
              <a:avLst/>
              <a:gdLst/>
              <a:ahLst/>
              <a:cxnLst/>
              <a:rect l="l" t="t" r="r" b="b"/>
              <a:pathLst>
                <a:path w="903604" h="903605">
                  <a:moveTo>
                    <a:pt x="451799" y="903598"/>
                  </a:moveTo>
                  <a:lnTo>
                    <a:pt x="402570" y="900947"/>
                  </a:lnTo>
                  <a:lnTo>
                    <a:pt x="354876" y="893177"/>
                  </a:lnTo>
                  <a:lnTo>
                    <a:pt x="308994" y="880565"/>
                  </a:lnTo>
                  <a:lnTo>
                    <a:pt x="265199" y="863385"/>
                  </a:lnTo>
                  <a:lnTo>
                    <a:pt x="223766" y="841914"/>
                  </a:lnTo>
                  <a:lnTo>
                    <a:pt x="184971" y="816427"/>
                  </a:lnTo>
                  <a:lnTo>
                    <a:pt x="149089" y="787199"/>
                  </a:lnTo>
                  <a:lnTo>
                    <a:pt x="116397" y="754507"/>
                  </a:lnTo>
                  <a:lnTo>
                    <a:pt x="87170" y="718625"/>
                  </a:lnTo>
                  <a:lnTo>
                    <a:pt x="61683" y="679830"/>
                  </a:lnTo>
                  <a:lnTo>
                    <a:pt x="40212" y="638397"/>
                  </a:lnTo>
                  <a:lnTo>
                    <a:pt x="23032" y="594602"/>
                  </a:lnTo>
                  <a:lnTo>
                    <a:pt x="10420" y="548720"/>
                  </a:lnTo>
                  <a:lnTo>
                    <a:pt x="2651" y="501027"/>
                  </a:lnTo>
                  <a:lnTo>
                    <a:pt x="0" y="451799"/>
                  </a:lnTo>
                  <a:lnTo>
                    <a:pt x="2651" y="402570"/>
                  </a:lnTo>
                  <a:lnTo>
                    <a:pt x="10420" y="354877"/>
                  </a:lnTo>
                  <a:lnTo>
                    <a:pt x="23032" y="308995"/>
                  </a:lnTo>
                  <a:lnTo>
                    <a:pt x="40212" y="265200"/>
                  </a:lnTo>
                  <a:lnTo>
                    <a:pt x="61683" y="223767"/>
                  </a:lnTo>
                  <a:lnTo>
                    <a:pt x="87170" y="184972"/>
                  </a:lnTo>
                  <a:lnTo>
                    <a:pt x="116397" y="149090"/>
                  </a:lnTo>
                  <a:lnTo>
                    <a:pt x="149089" y="116398"/>
                  </a:lnTo>
                  <a:lnTo>
                    <a:pt x="184971" y="87170"/>
                  </a:lnTo>
                  <a:lnTo>
                    <a:pt x="223766" y="61683"/>
                  </a:lnTo>
                  <a:lnTo>
                    <a:pt x="265199" y="40212"/>
                  </a:lnTo>
                  <a:lnTo>
                    <a:pt x="308994" y="23032"/>
                  </a:lnTo>
                  <a:lnTo>
                    <a:pt x="354876" y="10420"/>
                  </a:lnTo>
                  <a:lnTo>
                    <a:pt x="402570" y="2651"/>
                  </a:lnTo>
                  <a:lnTo>
                    <a:pt x="451799" y="0"/>
                  </a:lnTo>
                  <a:lnTo>
                    <a:pt x="502777" y="2883"/>
                  </a:lnTo>
                  <a:lnTo>
                    <a:pt x="552711" y="11413"/>
                  </a:lnTo>
                  <a:lnTo>
                    <a:pt x="601160" y="25405"/>
                  </a:lnTo>
                  <a:lnTo>
                    <a:pt x="647681" y="44675"/>
                  </a:lnTo>
                  <a:lnTo>
                    <a:pt x="691835" y="69042"/>
                  </a:lnTo>
                  <a:lnTo>
                    <a:pt x="733179" y="98321"/>
                  </a:lnTo>
                  <a:lnTo>
                    <a:pt x="771273" y="132329"/>
                  </a:lnTo>
                  <a:lnTo>
                    <a:pt x="805280" y="170416"/>
                  </a:lnTo>
                  <a:lnTo>
                    <a:pt x="834558" y="211758"/>
                  </a:lnTo>
                  <a:lnTo>
                    <a:pt x="858924" y="255911"/>
                  </a:lnTo>
                  <a:lnTo>
                    <a:pt x="878194" y="302433"/>
                  </a:lnTo>
                  <a:lnTo>
                    <a:pt x="892185" y="350884"/>
                  </a:lnTo>
                  <a:lnTo>
                    <a:pt x="900714" y="400819"/>
                  </a:lnTo>
                  <a:lnTo>
                    <a:pt x="903598" y="451799"/>
                  </a:lnTo>
                  <a:lnTo>
                    <a:pt x="900947" y="501027"/>
                  </a:lnTo>
                  <a:lnTo>
                    <a:pt x="893177" y="548720"/>
                  </a:lnTo>
                  <a:lnTo>
                    <a:pt x="880565" y="594602"/>
                  </a:lnTo>
                  <a:lnTo>
                    <a:pt x="863386" y="638397"/>
                  </a:lnTo>
                  <a:lnTo>
                    <a:pt x="841914" y="679830"/>
                  </a:lnTo>
                  <a:lnTo>
                    <a:pt x="816427" y="718625"/>
                  </a:lnTo>
                  <a:lnTo>
                    <a:pt x="787200" y="754507"/>
                  </a:lnTo>
                  <a:lnTo>
                    <a:pt x="754508" y="787199"/>
                  </a:lnTo>
                  <a:lnTo>
                    <a:pt x="718626" y="816427"/>
                  </a:lnTo>
                  <a:lnTo>
                    <a:pt x="679831" y="841914"/>
                  </a:lnTo>
                  <a:lnTo>
                    <a:pt x="638398" y="863385"/>
                  </a:lnTo>
                  <a:lnTo>
                    <a:pt x="594603" y="880565"/>
                  </a:lnTo>
                  <a:lnTo>
                    <a:pt x="548721" y="893177"/>
                  </a:lnTo>
                  <a:lnTo>
                    <a:pt x="501028" y="900947"/>
                  </a:lnTo>
                  <a:lnTo>
                    <a:pt x="451799" y="903598"/>
                  </a:lnTo>
                  <a:close/>
                </a:path>
              </a:pathLst>
            </a:custGeom>
            <a:solidFill>
              <a:srgbClr val="FFFFFF">
                <a:alpha val="85488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9743" y="1320797"/>
              <a:ext cx="714063" cy="7140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4243" y="764873"/>
              <a:ext cx="6059737" cy="43786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1342" y="2034870"/>
              <a:ext cx="5031814" cy="25061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02739" y="2218493"/>
              <a:ext cx="3033395" cy="1866900"/>
            </a:xfrm>
            <a:custGeom>
              <a:avLst/>
              <a:gdLst/>
              <a:ahLst/>
              <a:cxnLst/>
              <a:rect l="l" t="t" r="r" b="b"/>
              <a:pathLst>
                <a:path w="3033395" h="1866900">
                  <a:moveTo>
                    <a:pt x="3032793" y="1866548"/>
                  </a:moveTo>
                  <a:lnTo>
                    <a:pt x="0" y="1866548"/>
                  </a:lnTo>
                  <a:lnTo>
                    <a:pt x="0" y="0"/>
                  </a:lnTo>
                  <a:lnTo>
                    <a:pt x="3032793" y="0"/>
                  </a:lnTo>
                  <a:lnTo>
                    <a:pt x="3032793" y="18665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002739" y="2218493"/>
              <a:ext cx="3033395" cy="1866900"/>
            </a:xfrm>
            <a:custGeom>
              <a:avLst/>
              <a:gdLst/>
              <a:ahLst/>
              <a:cxnLst/>
              <a:rect l="l" t="t" r="r" b="b"/>
              <a:pathLst>
                <a:path w="3033395" h="1866900">
                  <a:moveTo>
                    <a:pt x="0" y="0"/>
                  </a:moveTo>
                  <a:lnTo>
                    <a:pt x="3032793" y="0"/>
                  </a:lnTo>
                  <a:lnTo>
                    <a:pt x="3032793" y="1866548"/>
                  </a:lnTo>
                  <a:lnTo>
                    <a:pt x="0" y="1866548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CDD6D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0364" y="2230643"/>
              <a:ext cx="2797544" cy="1842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8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063089"/>
            <a:ext cx="6432709" cy="1025761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contourClr>
                <a:schemeClr val="accent5">
                  <a:lumMod val="50000"/>
                </a:schemeClr>
              </a:contourClr>
            </a:sp3d>
          </a:bodyPr>
          <a:lstStyle/>
          <a:p>
            <a:pPr marL="9525">
              <a:lnSpc>
                <a:spcPct val="100000"/>
              </a:lnSpc>
              <a:spcBef>
                <a:spcPts val="79"/>
              </a:spcBef>
            </a:pPr>
            <a:r>
              <a:rPr spc="-30" dirty="0"/>
              <a:t>Профиль</a:t>
            </a:r>
            <a:r>
              <a:rPr spc="-86" dirty="0"/>
              <a:t> </a:t>
            </a:r>
            <a:r>
              <a:rPr spc="-26" dirty="0"/>
              <a:t>педагогического</a:t>
            </a:r>
            <a:r>
              <a:rPr spc="-94" dirty="0"/>
              <a:t> </a:t>
            </a:r>
            <a:r>
              <a:rPr spc="-26" dirty="0"/>
              <a:t>работника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4522" y="2087404"/>
            <a:ext cx="3874241" cy="37901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>
              <a:lnSpc>
                <a:spcPts val="1376"/>
              </a:lnSpc>
              <a:spcBef>
                <a:spcPts val="75"/>
              </a:spcBef>
              <a:buFont typeface="Arial MT"/>
              <a:buChar char="•"/>
              <a:tabLst>
                <a:tab pos="180499" algn="l"/>
                <a:tab pos="180975" algn="l"/>
              </a:tabLst>
            </a:pP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pPr marL="180975">
              <a:lnSpc>
                <a:spcPts val="1133"/>
              </a:lnSpc>
            </a:pP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</a:t>
            </a:r>
            <a:r>
              <a:rPr sz="1600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расписания,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>
              <a:lnSpc>
                <a:spcPts val="1376"/>
              </a:lnSpc>
            </a:pP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выставления оценок;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marR="360044" indent="-171450">
              <a:lnSpc>
                <a:spcPct val="70000"/>
              </a:lnSpc>
              <a:spcBef>
                <a:spcPts val="746"/>
              </a:spcBef>
              <a:buFont typeface="Arial MT"/>
              <a:buChar char="•"/>
              <a:tabLst>
                <a:tab pos="180499" algn="l"/>
                <a:tab pos="180975" algn="l"/>
              </a:tabLst>
            </a:pP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готовиться</a:t>
            </a:r>
            <a:r>
              <a:rPr sz="16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урокам,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</a:t>
            </a:r>
            <a:r>
              <a:rPr sz="16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библиотеку </a:t>
            </a:r>
            <a:r>
              <a:rPr sz="1600" spc="-2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</a:t>
            </a:r>
            <a:r>
              <a:rPr sz="1600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контента;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71450">
              <a:spcBef>
                <a:spcPts val="263"/>
              </a:spcBef>
              <a:buFont typeface="Arial MT"/>
              <a:buChar char="•"/>
              <a:tabLst>
                <a:tab pos="180499" algn="l"/>
                <a:tab pos="180975" algn="l"/>
              </a:tabLst>
            </a:pP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назначать</a:t>
            </a:r>
            <a:r>
              <a:rPr sz="1600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</a:t>
            </a:r>
            <a:r>
              <a:rPr sz="16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marR="3810" indent="-171450">
              <a:lnSpc>
                <a:spcPct val="70000"/>
              </a:lnSpc>
              <a:spcBef>
                <a:spcPts val="758"/>
              </a:spcBef>
              <a:buFont typeface="Arial MT"/>
              <a:buChar char="•"/>
              <a:tabLst>
                <a:tab pos="180499" algn="l"/>
                <a:tab pos="180975" algn="l"/>
              </a:tabLst>
            </a:pP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sz="16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SmartTV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вовлечения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 </a:t>
            </a:r>
            <a:r>
              <a:rPr sz="1600" spc="-2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</a:t>
            </a:r>
            <a:r>
              <a:rPr sz="16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71450">
              <a:lnSpc>
                <a:spcPts val="1376"/>
              </a:lnSpc>
              <a:spcBef>
                <a:spcPts val="259"/>
              </a:spcBef>
              <a:buFont typeface="Arial MT"/>
              <a:buChar char="•"/>
              <a:tabLst>
                <a:tab pos="180499" algn="l"/>
                <a:tab pos="180975" algn="l"/>
              </a:tabLst>
            </a:pP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чатах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видеоконференциях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marL="180975">
              <a:lnSpc>
                <a:spcPts val="1376"/>
              </a:lnSpc>
            </a:pP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учениками,</a:t>
            </a:r>
            <a:r>
              <a:rPr sz="1600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родителями,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коллегами;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marR="801053" indent="-171450">
              <a:lnSpc>
                <a:spcPct val="70000"/>
              </a:lnSpc>
              <a:spcBef>
                <a:spcPts val="746"/>
              </a:spcBef>
              <a:buFont typeface="Arial MT"/>
              <a:buChar char="•"/>
              <a:tabLst>
                <a:tab pos="180499" algn="l"/>
                <a:tab pos="180975" algn="l"/>
              </a:tabLst>
            </a:pP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облачным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хранилищем </a:t>
            </a:r>
            <a:r>
              <a:rPr sz="1600" spc="-29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marR="99060" indent="-171450">
              <a:lnSpc>
                <a:spcPct val="70000"/>
              </a:lnSpc>
              <a:spcBef>
                <a:spcPts val="758"/>
              </a:spcBef>
              <a:buFont typeface="Arial MT"/>
              <a:buChar char="•"/>
              <a:tabLst>
                <a:tab pos="180499" algn="l"/>
                <a:tab pos="180975" algn="l"/>
              </a:tabLst>
            </a:pP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sz="16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  <a:r>
              <a:rPr sz="1600" spc="-2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руководитель;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marR="263366" indent="-171450">
              <a:lnSpc>
                <a:spcPct val="70000"/>
              </a:lnSpc>
              <a:spcBef>
                <a:spcPts val="750"/>
              </a:spcBef>
              <a:buFont typeface="Arial MT"/>
              <a:buChar char="•"/>
              <a:tabLst>
                <a:tab pos="180499" algn="l"/>
                <a:tab pos="180975" algn="l"/>
              </a:tabLst>
            </a:pP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просматривать</a:t>
            </a:r>
            <a:r>
              <a:rPr sz="1600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новости</a:t>
            </a:r>
            <a:r>
              <a:rPr sz="1600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600" spc="-2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8763" y="2093308"/>
            <a:ext cx="4668236" cy="39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41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59632" y="1772816"/>
            <a:ext cx="7172543" cy="4608512"/>
            <a:chOff x="1257309" y="829971"/>
            <a:chExt cx="7174865" cy="3848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7309" y="829971"/>
              <a:ext cx="6629361" cy="384814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28945" y="2373770"/>
              <a:ext cx="5998210" cy="1939925"/>
            </a:xfrm>
            <a:custGeom>
              <a:avLst/>
              <a:gdLst/>
              <a:ahLst/>
              <a:cxnLst/>
              <a:rect l="l" t="t" r="r" b="b"/>
              <a:pathLst>
                <a:path w="5998209" h="1939925">
                  <a:moveTo>
                    <a:pt x="0" y="323299"/>
                  </a:moveTo>
                  <a:lnTo>
                    <a:pt x="3505" y="275525"/>
                  </a:lnTo>
                  <a:lnTo>
                    <a:pt x="13688" y="229927"/>
                  </a:lnTo>
                  <a:lnTo>
                    <a:pt x="30048" y="187006"/>
                  </a:lnTo>
                  <a:lnTo>
                    <a:pt x="52086" y="147261"/>
                  </a:lnTo>
                  <a:lnTo>
                    <a:pt x="79301" y="111192"/>
                  </a:lnTo>
                  <a:lnTo>
                    <a:pt x="111192" y="79301"/>
                  </a:lnTo>
                  <a:lnTo>
                    <a:pt x="147261" y="52086"/>
                  </a:lnTo>
                  <a:lnTo>
                    <a:pt x="187006" y="30048"/>
                  </a:lnTo>
                  <a:lnTo>
                    <a:pt x="229927" y="13688"/>
                  </a:lnTo>
                  <a:lnTo>
                    <a:pt x="275525" y="3505"/>
                  </a:lnTo>
                  <a:lnTo>
                    <a:pt x="323299" y="0"/>
                  </a:lnTo>
                  <a:lnTo>
                    <a:pt x="5674888" y="0"/>
                  </a:lnTo>
                  <a:lnTo>
                    <a:pt x="5725770" y="4027"/>
                  </a:lnTo>
                  <a:lnTo>
                    <a:pt x="5774939" y="15870"/>
                  </a:lnTo>
                  <a:lnTo>
                    <a:pt x="5821527" y="35169"/>
                  </a:lnTo>
                  <a:lnTo>
                    <a:pt x="5864665" y="61563"/>
                  </a:lnTo>
                  <a:lnTo>
                    <a:pt x="5903488" y="94694"/>
                  </a:lnTo>
                  <a:lnTo>
                    <a:pt x="5936626" y="133519"/>
                  </a:lnTo>
                  <a:lnTo>
                    <a:pt x="5963023" y="176659"/>
                  </a:lnTo>
                  <a:lnTo>
                    <a:pt x="5982320" y="223248"/>
                  </a:lnTo>
                  <a:lnTo>
                    <a:pt x="5994161" y="272417"/>
                  </a:lnTo>
                  <a:lnTo>
                    <a:pt x="5998187" y="323299"/>
                  </a:lnTo>
                  <a:lnTo>
                    <a:pt x="5998187" y="1616496"/>
                  </a:lnTo>
                  <a:lnTo>
                    <a:pt x="5994682" y="1664270"/>
                  </a:lnTo>
                  <a:lnTo>
                    <a:pt x="5984499" y="1709868"/>
                  </a:lnTo>
                  <a:lnTo>
                    <a:pt x="5968139" y="1752790"/>
                  </a:lnTo>
                  <a:lnTo>
                    <a:pt x="5946101" y="1792535"/>
                  </a:lnTo>
                  <a:lnTo>
                    <a:pt x="5918886" y="1828603"/>
                  </a:lnTo>
                  <a:lnTo>
                    <a:pt x="5886995" y="1860494"/>
                  </a:lnTo>
                  <a:lnTo>
                    <a:pt x="5850926" y="1887709"/>
                  </a:lnTo>
                  <a:lnTo>
                    <a:pt x="5811181" y="1909747"/>
                  </a:lnTo>
                  <a:lnTo>
                    <a:pt x="5768260" y="1926107"/>
                  </a:lnTo>
                  <a:lnTo>
                    <a:pt x="5722662" y="1936290"/>
                  </a:lnTo>
                  <a:lnTo>
                    <a:pt x="5674888" y="1939796"/>
                  </a:lnTo>
                  <a:lnTo>
                    <a:pt x="323299" y="1939796"/>
                  </a:lnTo>
                  <a:lnTo>
                    <a:pt x="275525" y="1936290"/>
                  </a:lnTo>
                  <a:lnTo>
                    <a:pt x="229927" y="1926107"/>
                  </a:lnTo>
                  <a:lnTo>
                    <a:pt x="187006" y="1909747"/>
                  </a:lnTo>
                  <a:lnTo>
                    <a:pt x="147261" y="1887709"/>
                  </a:lnTo>
                  <a:lnTo>
                    <a:pt x="111192" y="1860494"/>
                  </a:lnTo>
                  <a:lnTo>
                    <a:pt x="79301" y="1828603"/>
                  </a:lnTo>
                  <a:lnTo>
                    <a:pt x="52086" y="1792535"/>
                  </a:lnTo>
                  <a:lnTo>
                    <a:pt x="30048" y="1752790"/>
                  </a:lnTo>
                  <a:lnTo>
                    <a:pt x="13688" y="1709868"/>
                  </a:lnTo>
                  <a:lnTo>
                    <a:pt x="3505" y="1664270"/>
                  </a:lnTo>
                  <a:lnTo>
                    <a:pt x="0" y="1616496"/>
                  </a:lnTo>
                  <a:lnTo>
                    <a:pt x="0" y="323299"/>
                  </a:lnTo>
                  <a:close/>
                </a:path>
              </a:pathLst>
            </a:custGeom>
            <a:ln w="9524">
              <a:solidFill>
                <a:srgbClr val="DF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3762" y="874368"/>
            <a:ext cx="6626510" cy="613629"/>
          </a:xfrm>
          <a:prstGeom prst="rect">
            <a:avLst/>
          </a:prstGeom>
        </p:spPr>
        <p:txBody>
          <a:bodyPr vert="horz" wrap="square" lIns="0" tIns="45719" rIns="0" bIns="0" rtlCol="0" anchor="ctr">
            <a:spAutoFit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contourClr>
                <a:schemeClr val="accent5">
                  <a:lumMod val="50000"/>
                </a:schemeClr>
              </a:contourClr>
            </a:sp3d>
          </a:bodyPr>
          <a:lstStyle/>
          <a:p>
            <a:pPr marL="12700" marR="5080">
              <a:lnSpc>
                <a:spcPts val="2050"/>
              </a:lnSpc>
              <a:spcBef>
                <a:spcPts val="359"/>
              </a:spcBef>
            </a:pPr>
            <a:r>
              <a:rPr sz="3200" spc="70" dirty="0">
                <a:solidFill>
                  <a:srgbClr val="1746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</a:t>
            </a:r>
            <a:r>
              <a:rPr sz="3200" spc="75" dirty="0">
                <a:solidFill>
                  <a:srgbClr val="1746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</a:t>
            </a:r>
            <a:r>
              <a:rPr sz="3200" spc="80" dirty="0">
                <a:solidFill>
                  <a:srgbClr val="1746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55" dirty="0">
                <a:solidFill>
                  <a:srgbClr val="1746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</a:t>
            </a:r>
            <a:r>
              <a:rPr sz="3200" spc="-40" dirty="0">
                <a:solidFill>
                  <a:srgbClr val="1746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55" dirty="0">
                <a:solidFill>
                  <a:srgbClr val="1746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5809240"/>
            <a:ext cx="8756081" cy="236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46209" y="1123690"/>
            <a:ext cx="395869" cy="3958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550364"/>
            <a:ext cx="3619492" cy="455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830962" y="5744212"/>
            <a:ext cx="189230" cy="1308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spcBef>
                <a:spcPts val="60"/>
              </a:spcBef>
            </a:pPr>
            <a:fld id="{81D60167-4931-47E6-BA6A-407CBD079E47}" type="slidenum">
              <a:rPr sz="800" dirty="0">
                <a:solidFill>
                  <a:srgbClr val="7E8389"/>
                </a:solidFill>
                <a:latin typeface="Microsoft Sans Serif"/>
                <a:cs typeface="Microsoft Sans Serif"/>
              </a:rPr>
              <a:pPr marL="38100">
                <a:spcBef>
                  <a:spcPts val="60"/>
                </a:spcBef>
              </a:pPr>
              <a:t>8</a:t>
            </a:fld>
            <a:endParaRPr sz="80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7424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85850"/>
            <a:ext cx="7797662" cy="863974"/>
          </a:xfrm>
        </p:spPr>
        <p:txBody>
          <a:bodyPr/>
          <a:lstStyle/>
          <a:p>
            <a:pPr algn="ctr"/>
            <a:r>
              <a:rPr lang="ru-RU" spc="-30" dirty="0"/>
              <a:t>Профиль</a:t>
            </a:r>
            <a:r>
              <a:rPr lang="ru-RU" spc="-86" dirty="0"/>
              <a:t> </a:t>
            </a:r>
            <a:r>
              <a:rPr lang="ru-RU" spc="-30" dirty="0"/>
              <a:t>обучающегося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28651" y="2057400"/>
            <a:ext cx="7796030" cy="3819872"/>
          </a:xfrm>
        </p:spPr>
        <p:txBody>
          <a:bodyPr>
            <a:normAutofit fontScale="92500"/>
          </a:bodyPr>
          <a:lstStyle/>
          <a:p>
            <a:pPr marL="180975" marR="583883">
              <a:lnSpc>
                <a:spcPts val="2265"/>
              </a:lnSpc>
              <a:spcBef>
                <a:spcPts val="360"/>
              </a:spcBef>
              <a:buFont typeface="Arial MT"/>
              <a:buChar char="•"/>
              <a:tabLst>
                <a:tab pos="180975" algn="l"/>
              </a:tabLst>
            </a:pPr>
            <a:r>
              <a:rPr lang="ru-RU"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ru-RU" sz="24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</a:t>
            </a:r>
            <a:r>
              <a:rPr lang="ru-RU" sz="24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</a:t>
            </a:r>
            <a:r>
              <a:rPr lang="ru-RU" sz="24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</a:t>
            </a:r>
            <a:r>
              <a:rPr lang="ru-RU" sz="2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расписания, </a:t>
            </a:r>
            <a:r>
              <a:rPr lang="ru-RU" sz="2400" b="1" spc="-46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sz="24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оценок;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>
              <a:lnSpc>
                <a:spcPct val="100000"/>
              </a:lnSpc>
              <a:spcBef>
                <a:spcPts val="476"/>
              </a:spcBef>
              <a:buFont typeface="Arial MT"/>
              <a:buChar char="•"/>
              <a:tabLst>
                <a:tab pos="180975" algn="l"/>
              </a:tabLst>
            </a:pPr>
            <a:r>
              <a:rPr lang="ru-RU"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облачным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хранилищем документов;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marR="897731">
              <a:lnSpc>
                <a:spcPts val="2265"/>
              </a:lnSpc>
              <a:spcBef>
                <a:spcPts val="784"/>
              </a:spcBef>
              <a:buFont typeface="Arial MT"/>
              <a:buChar char="•"/>
              <a:tabLst>
                <a:tab pos="180975" algn="l"/>
              </a:tabLst>
            </a:pPr>
            <a:r>
              <a:rPr lang="ru-RU"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повторять</a:t>
            </a:r>
            <a:r>
              <a:rPr lang="ru-RU" sz="2400" b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пройденный</a:t>
            </a:r>
            <a:r>
              <a:rPr lang="ru-RU" sz="24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материал,</a:t>
            </a:r>
            <a:r>
              <a:rPr lang="ru-RU" sz="24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2400" b="1" spc="-46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контента;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180975" algn="l"/>
              </a:tabLst>
            </a:pPr>
            <a:r>
              <a:rPr lang="ru-RU"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тесты,</a:t>
            </a:r>
            <a:r>
              <a:rPr lang="ru-RU" sz="2400" b="1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назначенные</a:t>
            </a:r>
            <a:r>
              <a:rPr lang="ru-RU" sz="24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>
              <a:lnSpc>
                <a:spcPct val="100000"/>
              </a:lnSpc>
              <a:spcBef>
                <a:spcPts val="503"/>
              </a:spcBef>
              <a:buFont typeface="Arial MT"/>
              <a:buChar char="•"/>
              <a:tabLst>
                <a:tab pos="180975" algn="l"/>
              </a:tabLst>
            </a:pP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</a:t>
            </a:r>
            <a:r>
              <a:rPr lang="ru-RU" sz="24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чатах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видеоконференциях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</a:t>
            </a:r>
            <a:r>
              <a:rPr lang="ru-RU" sz="24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сверстниками;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180975" algn="l"/>
              </a:tabLst>
            </a:pP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просматривать</a:t>
            </a:r>
            <a:r>
              <a:rPr lang="ru-RU" sz="2400" b="1" spc="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</a:t>
            </a:r>
            <a:r>
              <a:rPr lang="ru-RU" sz="24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</a:t>
            </a:r>
            <a:r>
              <a:rPr lang="ru-RU" sz="2400" b="1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2400" b="1" spc="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607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вернутый уголок000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авернутый уголок0001" id="{A35598B0-B0E5-4CD8-A8B6-3B5F64E6227B}" vid="{8F229672-3E44-45B0-9AFD-C0D85F7F3B15}"/>
    </a:ext>
  </a:extLst>
</a:theme>
</file>

<file path=ppt/theme/theme3.xml><?xml version="1.0" encoding="utf-8"?>
<a:theme xmlns:a="http://schemas.openxmlformats.org/drawingml/2006/main" name="2_завернутый уголок000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авернутый уголок0001" id="{A35598B0-B0E5-4CD8-A8B6-3B5F64E6227B}" vid="{8F229672-3E44-45B0-9AFD-C0D85F7F3B1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655</Words>
  <Application>Microsoft Office PowerPoint</Application>
  <PresentationFormat>Экран (4:3)</PresentationFormat>
  <Paragraphs>147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25</vt:i4>
      </vt:variant>
    </vt:vector>
  </HeadingPairs>
  <TitlesOfParts>
    <vt:vector size="45" baseType="lpstr">
      <vt:lpstr>MS PGothic</vt:lpstr>
      <vt:lpstr>Arial</vt:lpstr>
      <vt:lpstr>Arial MT</vt:lpstr>
      <vt:lpstr>Calibri</vt:lpstr>
      <vt:lpstr>Calibri Light</vt:lpstr>
      <vt:lpstr>Georgia</vt:lpstr>
      <vt:lpstr>Microsoft Sans Serif</vt:lpstr>
      <vt:lpstr>Tahoma</vt:lpstr>
      <vt:lpstr>Times New Roman</vt:lpstr>
      <vt:lpstr>Verdana</vt:lpstr>
      <vt:lpstr>Office Theme</vt:lpstr>
      <vt:lpstr>завернутый уголок0002</vt:lpstr>
      <vt:lpstr>2_завернутый уголок0002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Профиль педагогического работника</vt:lpstr>
      <vt:lpstr>Функциональные роли  педагогического работника</vt:lpstr>
      <vt:lpstr>Профиль обучающегося</vt:lpstr>
      <vt:lpstr>Профиль законного представителя</vt:lpstr>
      <vt:lpstr>Сервисы ФГИС  «Моя школа»</vt:lpstr>
      <vt:lpstr>Основные сервисы ФГИС «Моя школа </vt:lpstr>
      <vt:lpstr>Презентация PowerPoint</vt:lpstr>
      <vt:lpstr>Страница раздела «Библиотека»</vt:lpstr>
      <vt:lpstr>Библиотеки - контент, разработанный Академией Минпросвещения России</vt:lpstr>
      <vt:lpstr>Видеоматериалы в Библиотеке Минпросвещения</vt:lpstr>
      <vt:lpstr>Контент РЭШ</vt:lpstr>
      <vt:lpstr>Контент ИСРО РАО</vt:lpstr>
      <vt:lpstr>Визуализированные лабораторные работы от  ИСРО РАО</vt:lpstr>
      <vt:lpstr>Объединение нескольких сервисов: сборка урока</vt:lpstr>
      <vt:lpstr>Образовательные ресурсы Эрмитажа</vt:lpstr>
      <vt:lpstr>Раздел «Тесты»</vt:lpstr>
      <vt:lpstr>Система тестирования. Основные функциональные возможности.</vt:lpstr>
      <vt:lpstr>Презентация PowerPoint</vt:lpstr>
      <vt:lpstr>Страница раздела «Мои файлы»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Александрвна</dc:creator>
  <cp:lastModifiedBy>Светлана Викторовна</cp:lastModifiedBy>
  <cp:revision>17</cp:revision>
  <dcterms:created xsi:type="dcterms:W3CDTF">2024-03-25T06:11:06Z</dcterms:created>
  <dcterms:modified xsi:type="dcterms:W3CDTF">2024-03-27T04:37:42Z</dcterms:modified>
</cp:coreProperties>
</file>