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82" r:id="rId3"/>
    <p:sldId id="283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53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9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5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0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1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2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6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0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7E2D1B-9A10-41B3-8B61-3CFB4565803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E2408-C522-4A97-8D55-0C2191BB3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67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Функциональные возможности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 подсистемы «Библиотека»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  ФГИС «Моя школа»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в реализации учебного процесса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Жданова И.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8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5" y="-76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3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2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5" y="-76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2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52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4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78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3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1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638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4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8378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11</Words>
  <Application>Microsoft Office PowerPoint</Application>
  <PresentationFormat>Широкоэкранный</PresentationFormat>
  <Paragraphs>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Ретро</vt:lpstr>
      <vt:lpstr>Функциональные возможности  подсистемы «Библиотека»   ФГИС «Моя школа»  в реализации учебного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Uchitel5</dc:creator>
  <cp:lastModifiedBy>Uchitel5</cp:lastModifiedBy>
  <cp:revision>10</cp:revision>
  <dcterms:created xsi:type="dcterms:W3CDTF">2024-03-26T16:08:31Z</dcterms:created>
  <dcterms:modified xsi:type="dcterms:W3CDTF">2024-03-26T17:58:44Z</dcterms:modified>
</cp:coreProperties>
</file>