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1" r:id="rId3"/>
    <p:sldId id="263" r:id="rId4"/>
    <p:sldId id="265" r:id="rId5"/>
    <p:sldId id="257" r:id="rId6"/>
    <p:sldId id="267" r:id="rId7"/>
    <p:sldId id="258" r:id="rId8"/>
    <p:sldId id="266" r:id="rId9"/>
    <p:sldId id="268" r:id="rId10"/>
    <p:sldId id="264" r:id="rId11"/>
    <p:sldId id="270" r:id="rId12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1B452-ED86-4860-BC3C-52DEF0D8E9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7FF64-32AB-4D3A-AFC3-5E55F1F3D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7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4F341-4FEE-4A2B-A911-E9918176316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2950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38"/>
            <a:ext cx="5408930" cy="444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F0C1-B843-4EAA-946D-8155963E7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9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30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Участие в конкурсах - повышение престижа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3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4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Реестр на данный момент содержит сведения о 15657 школьных театрах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7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9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Формы проведения промежуточной аттестации: игры и упражнения по актерскому психотренингу, театральные миниатюры (инсценировки).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Итоговая аттестация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обучающихся проводится в конце учебного года по окончании освоения дополнительной общеобразовательной общеразвивающей программы «Школьный театр» в форме творческого отчета – показа инсценировок, театральных миниатюр или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миниспектаклей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4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Постановка для просмотра выбирается с учетом школьной программы, возрастного ценза спектакля (обычно указывается на афише или в описании онлайн-спектакля). Предварительно рекомендуется познакомить учащихся с текстом произведения, по которому поставлен спектакль, провести беседу об авторе произведения, исторической эпохе, жанре спектакля и его особенностях, режиссере и т.д. а также подготовить вопросы, на которые в последствии необходимо будет ответить ученикам в ходе обсуждения.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7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5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Желание детей выступать, а значит успешная реализация цели и задач программы театрального</a:t>
            </a:r>
            <a:r>
              <a:rPr lang="ru-RU" baseline="0" dirty="0" smtClean="0"/>
              <a:t> школьного </a:t>
            </a:r>
            <a:r>
              <a:rPr lang="ru-RU" dirty="0" smtClean="0"/>
              <a:t> кружка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F0C1-B843-4EAA-946D-8155963E78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3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4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3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1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9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0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2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13645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uktyonZCTT" pitchFamily="66" charset="0"/>
              </a:rPr>
              <a:t/>
            </a:r>
            <a:br>
              <a:rPr lang="ru-RU" dirty="0" smtClean="0">
                <a:latin typeface="AuktyonZCTT" pitchFamily="66" charset="0"/>
              </a:rPr>
            </a:br>
            <a:r>
              <a:rPr lang="ru-RU" dirty="0">
                <a:latin typeface="AuktyonZCTT" pitchFamily="66" charset="0"/>
              </a:rPr>
              <a:t/>
            </a:r>
            <a:br>
              <a:rPr lang="ru-RU" dirty="0">
                <a:latin typeface="AuktyonZCTT" pitchFamily="66" charset="0"/>
              </a:rPr>
            </a:br>
            <a:r>
              <a:rPr lang="ru-RU" dirty="0" smtClean="0">
                <a:latin typeface="AuktyonZCTT" pitchFamily="66" charset="0"/>
              </a:rPr>
              <a:t/>
            </a:r>
            <a:br>
              <a:rPr lang="ru-RU" dirty="0" smtClean="0">
                <a:latin typeface="AuktyonZCTT" pitchFamily="66" charset="0"/>
              </a:rPr>
            </a:br>
            <a:r>
              <a:rPr lang="ru-RU" dirty="0">
                <a:latin typeface="AuktyonZCTT" pitchFamily="66" charset="0"/>
              </a:rPr>
              <a:t/>
            </a:r>
            <a:br>
              <a:rPr lang="ru-RU" dirty="0">
                <a:latin typeface="AuktyonZCTT" pitchFamily="66" charset="0"/>
              </a:rPr>
            </a:br>
            <a:r>
              <a:rPr lang="ru-RU" dirty="0" smtClean="0">
                <a:latin typeface="AuktyonZCTT" pitchFamily="66" charset="0"/>
              </a:rPr>
              <a:t>Школьный</a:t>
            </a:r>
            <a:br>
              <a:rPr lang="ru-RU" dirty="0" smtClean="0">
                <a:latin typeface="AuktyonZCTT" pitchFamily="66" charset="0"/>
              </a:rPr>
            </a:br>
            <a:r>
              <a:rPr lang="ru-RU" dirty="0" smtClean="0">
                <a:latin typeface="AuktyonZCTT" pitchFamily="66" charset="0"/>
              </a:rPr>
              <a:t> театр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t="3211" r="7693" b="3541"/>
          <a:stretch/>
        </p:blipFill>
        <p:spPr bwMode="auto">
          <a:xfrm>
            <a:off x="2987824" y="2519829"/>
            <a:ext cx="3622129" cy="355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8208" y="-315416"/>
            <a:ext cx="885698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Государственное бюджетное общеобразовательное учреждение Свердловской области  </a:t>
            </a:r>
            <a:endParaRPr lang="ru-RU" dirty="0"/>
          </a:p>
          <a:p>
            <a:r>
              <a:rPr lang="ru-RU" b="1" dirty="0"/>
              <a:t>«</a:t>
            </a:r>
            <a:r>
              <a:rPr lang="ru-RU" b="1" dirty="0" err="1"/>
              <a:t>Ачитская</a:t>
            </a:r>
            <a:r>
              <a:rPr lang="ru-RU" b="1" dirty="0"/>
              <a:t>  школа-интернат, реализующая адаптированные основные общеобразовательные программы»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6000215"/>
            <a:ext cx="66247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/>
              <a:t>Дополнительная общеобразовательная общеразвивающая программа</a:t>
            </a:r>
            <a:endParaRPr lang="ru-RU" sz="1400" dirty="0"/>
          </a:p>
          <a:p>
            <a:r>
              <a:rPr lang="ru-RU" sz="1400" b="1" dirty="0"/>
              <a:t>художественно-эстетической  направленности </a:t>
            </a:r>
            <a:endParaRPr lang="ru-RU" sz="1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21404614">
            <a:off x="1159238" y="3074865"/>
            <a:ext cx="2600374" cy="78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/>
              <a:t>Возраст обучающихся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1-4 класс</a:t>
            </a:r>
          </a:p>
          <a:p>
            <a:r>
              <a:rPr lang="ru-RU" sz="1600" dirty="0"/>
              <a:t>Срок реализации: 2 года</a:t>
            </a:r>
          </a:p>
        </p:txBody>
      </p:sp>
    </p:spTree>
    <p:extLst>
      <p:ext uri="{BB962C8B-B14F-4D97-AF65-F5344CB8AC3E}">
        <p14:creationId xmlns:p14="http://schemas.microsoft.com/office/powerpoint/2010/main" val="2781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54" y="-18597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7156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0" dirty="0" smtClean="0">
                <a:latin typeface="AuktyonZCTT" pitchFamily="66" charset="0"/>
              </a:rPr>
              <a:t>Первые </a:t>
            </a:r>
          </a:p>
          <a:p>
            <a:r>
              <a:rPr lang="ru-RU" sz="24000" dirty="0" smtClean="0">
                <a:latin typeface="AuktyonZCTT" pitchFamily="66" charset="0"/>
              </a:rPr>
              <a:t>успехи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r="51239"/>
          <a:stretch/>
        </p:blipFill>
        <p:spPr bwMode="auto">
          <a:xfrm rot="20638669">
            <a:off x="1184559" y="1207845"/>
            <a:ext cx="2050386" cy="28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357">
            <a:off x="2144630" y="2113658"/>
            <a:ext cx="2036083" cy="286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 t="1480" b="1"/>
          <a:stretch/>
        </p:blipFill>
        <p:spPr bwMode="auto">
          <a:xfrm rot="20699127">
            <a:off x="1308236" y="3758206"/>
            <a:ext cx="2016224" cy="286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02" y="1988840"/>
            <a:ext cx="2936343" cy="40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3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9908" y="-3301"/>
            <a:ext cx="9166470" cy="6768752"/>
            <a:chOff x="8787" y="44624"/>
            <a:chExt cx="9166470" cy="676875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" y="44624"/>
              <a:ext cx="9166470" cy="676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13" r="1753"/>
            <a:stretch/>
          </p:blipFill>
          <p:spPr bwMode="auto">
            <a:xfrm>
              <a:off x="1547664" y="2583694"/>
              <a:ext cx="7488832" cy="4229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Стрелка вправо 4"/>
          <p:cNvSpPr/>
          <p:nvPr/>
        </p:nvSpPr>
        <p:spPr>
          <a:xfrm rot="4051562">
            <a:off x="650506" y="2880176"/>
            <a:ext cx="4084472" cy="327369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5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3459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dirty="0">
                <a:latin typeface="AuktyonZCTT" pitchFamily="66" charset="0"/>
              </a:rPr>
              <a:t>Цель</a:t>
            </a:r>
            <a:r>
              <a:rPr lang="ru-RU" sz="3600" b="1" dirty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7300" dirty="0" smtClean="0">
                <a:latin typeface="AuktyonZCTT" pitchFamily="66" charset="0"/>
              </a:rPr>
              <a:t>программы: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3356992"/>
            <a:ext cx="7109261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800" dirty="0" smtClean="0"/>
              <a:t>приобщение детей младшего школьного возраста </a:t>
            </a:r>
          </a:p>
          <a:p>
            <a:r>
              <a:rPr lang="ru-RU" sz="12800" dirty="0" smtClean="0"/>
              <a:t>(1-4 классы начальной школы) </a:t>
            </a:r>
          </a:p>
          <a:p>
            <a:r>
              <a:rPr lang="ru-RU" sz="12800" dirty="0" smtClean="0"/>
              <a:t>к искусству театра, </a:t>
            </a:r>
          </a:p>
          <a:p>
            <a:r>
              <a:rPr lang="ru-RU" sz="12800" dirty="0" smtClean="0"/>
              <a:t>развитие творческих способностей и формирование социально активной личности средствами театрального искусства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uktyonZCTT" pitchFamily="66" charset="0"/>
              </a:rPr>
              <a:t>Задачи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>
                <a:latin typeface="AuktyonZCTT" pitchFamily="66" charset="0"/>
              </a:rPr>
              <a:t>прграммы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564904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Образовательные</a:t>
            </a:r>
            <a:r>
              <a:rPr lang="ru-RU" sz="1200" dirty="0">
                <a:solidFill>
                  <a:srgbClr val="C00000"/>
                </a:solidFill>
              </a:rPr>
              <a:t>: </a:t>
            </a:r>
          </a:p>
          <a:p>
            <a:r>
              <a:rPr lang="ru-RU" sz="1200" dirty="0" smtClean="0"/>
              <a:t>-обучить </a:t>
            </a:r>
            <a:r>
              <a:rPr lang="ru-RU" sz="1200" dirty="0"/>
              <a:t>основам сценического действия; </a:t>
            </a:r>
          </a:p>
          <a:p>
            <a:r>
              <a:rPr lang="ru-RU" sz="1200" dirty="0" smtClean="0"/>
              <a:t>-познакомить </a:t>
            </a:r>
            <a:r>
              <a:rPr lang="ru-RU" sz="1200" dirty="0"/>
              <a:t>с основным языком театрального искусства; </a:t>
            </a:r>
          </a:p>
          <a:p>
            <a:r>
              <a:rPr lang="ru-RU" sz="1200" dirty="0" smtClean="0"/>
              <a:t>-познакомить </a:t>
            </a:r>
            <a:r>
              <a:rPr lang="ru-RU" sz="1200" dirty="0"/>
              <a:t>с основными принципами коллективной творческой деятельности; </a:t>
            </a:r>
          </a:p>
          <a:p>
            <a:r>
              <a:rPr lang="ru-RU" sz="1200" dirty="0" smtClean="0"/>
              <a:t>-дать </a:t>
            </a:r>
            <a:r>
              <a:rPr lang="ru-RU" sz="1200" dirty="0"/>
              <a:t>знания об основах самоорганизации и самодисциплины.</a:t>
            </a:r>
          </a:p>
          <a:p>
            <a:r>
              <a:rPr lang="ru-RU" sz="1200" dirty="0">
                <a:solidFill>
                  <a:srgbClr val="C00000"/>
                </a:solidFill>
              </a:rPr>
              <a:t>Развивающие: </a:t>
            </a:r>
          </a:p>
          <a:p>
            <a:r>
              <a:rPr lang="ru-RU" sz="1200" dirty="0" smtClean="0"/>
              <a:t>-развивать </a:t>
            </a:r>
            <a:r>
              <a:rPr lang="ru-RU" sz="1200" dirty="0"/>
              <a:t>зрительное и слуховое внимание, память, наблюдательность, находчивость, фантазию, воображение, эмоционально-волевую сферу, образное мышление;  </a:t>
            </a:r>
          </a:p>
          <a:p>
            <a:r>
              <a:rPr lang="ru-RU" sz="1200" dirty="0" smtClean="0"/>
              <a:t>-научить </a:t>
            </a:r>
            <a:r>
              <a:rPr lang="ru-RU" sz="1200" dirty="0"/>
              <a:t>пользоваться интонациями,  выражающими основные чувства; </a:t>
            </a:r>
          </a:p>
          <a:p>
            <a:r>
              <a:rPr lang="ru-RU" sz="1200" dirty="0" smtClean="0"/>
              <a:t>- </a:t>
            </a:r>
            <a:r>
              <a:rPr lang="ru-RU" sz="1200" dirty="0"/>
              <a:t>способствовать развитию культуры речи.</a:t>
            </a:r>
          </a:p>
          <a:p>
            <a:r>
              <a:rPr lang="ru-RU" sz="1200" dirty="0">
                <a:solidFill>
                  <a:srgbClr val="C00000"/>
                </a:solidFill>
              </a:rPr>
              <a:t>Воспитательные: </a:t>
            </a:r>
          </a:p>
          <a:p>
            <a:r>
              <a:rPr lang="ru-RU" sz="1200" dirty="0" smtClean="0"/>
              <a:t>-воспитывать </a:t>
            </a:r>
            <a:r>
              <a:rPr lang="ru-RU" sz="1200" dirty="0"/>
              <a:t>уважительное отношение между членами коллектива, чувство ответственности за общее дело; </a:t>
            </a:r>
          </a:p>
          <a:p>
            <a:r>
              <a:rPr lang="ru-RU" sz="1200" dirty="0" smtClean="0"/>
              <a:t>-воспитывать </a:t>
            </a:r>
            <a:r>
              <a:rPr lang="ru-RU" sz="1200" dirty="0"/>
              <a:t>культуру поведения в театре;</a:t>
            </a:r>
          </a:p>
          <a:p>
            <a:r>
              <a:rPr lang="ru-RU" sz="1200" dirty="0" smtClean="0"/>
              <a:t>-формировать </a:t>
            </a:r>
            <a:r>
              <a:rPr lang="ru-RU" sz="1200" dirty="0"/>
              <a:t>потребность в творческом самовыражении и создать мотивацию для поиска собственных решений в создании художественного образа; </a:t>
            </a:r>
          </a:p>
          <a:p>
            <a:r>
              <a:rPr lang="ru-RU" sz="1200" dirty="0" smtClean="0"/>
              <a:t>-содействовать </a:t>
            </a:r>
            <a:r>
              <a:rPr lang="ru-RU" sz="1200" dirty="0"/>
              <a:t>формированию эстетического восприятия и художественного вкуса;</a:t>
            </a:r>
          </a:p>
          <a:p>
            <a:r>
              <a:rPr lang="ru-RU" sz="1200" dirty="0" smtClean="0"/>
              <a:t>-содействовать </a:t>
            </a:r>
            <a:r>
              <a:rPr lang="ru-RU" sz="1200" dirty="0"/>
              <a:t>формированию личностных качеств: самостоятельности, уверенности, </a:t>
            </a:r>
            <a:r>
              <a:rPr lang="ru-RU" sz="1200" dirty="0" err="1"/>
              <a:t>эмпатии</a:t>
            </a:r>
            <a:r>
              <a:rPr lang="ru-RU" sz="1200" dirty="0"/>
              <a:t>, толерантности.</a:t>
            </a:r>
          </a:p>
        </p:txBody>
      </p:sp>
    </p:spTree>
    <p:extLst>
      <p:ext uri="{BB962C8B-B14F-4D97-AF65-F5344CB8AC3E}">
        <p14:creationId xmlns:p14="http://schemas.microsoft.com/office/powerpoint/2010/main" val="903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-60021" y="-4079"/>
            <a:ext cx="9121275" cy="6957392"/>
            <a:chOff x="144051" y="-576064"/>
            <a:chExt cx="9121275" cy="695739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44051" y="-576064"/>
              <a:ext cx="9121275" cy="6957392"/>
              <a:chOff x="148422" y="-576064"/>
              <a:chExt cx="9121275" cy="6957392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48422" y="-576064"/>
                <a:ext cx="9121275" cy="6957392"/>
                <a:chOff x="202966" y="-576064"/>
                <a:chExt cx="9121275" cy="6957392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2" t="6399" r="4546" b="3860"/>
                <a:stretch/>
              </p:blipFill>
              <p:spPr bwMode="auto">
                <a:xfrm>
                  <a:off x="238427" y="-576064"/>
                  <a:ext cx="9085814" cy="69573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" name="Заголовок 1"/>
                <p:cNvSpPr txBox="1">
                  <a:spLocks/>
                </p:cNvSpPr>
                <p:nvPr/>
              </p:nvSpPr>
              <p:spPr>
                <a:xfrm>
                  <a:off x="202966" y="792088"/>
                  <a:ext cx="8229600" cy="1143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ru-RU" dirty="0">
                      <a:latin typeface="AuktyonZCTT" pitchFamily="66" charset="0"/>
                    </a:rPr>
                    <a:t>ш</a:t>
                  </a:r>
                  <a:r>
                    <a:rPr lang="ru-RU" dirty="0" smtClean="0">
                      <a:latin typeface="AuktyonZCTT" pitchFamily="66" charset="0"/>
                    </a:rPr>
                    <a:t>кольных театров!</a:t>
                  </a:r>
                  <a:r>
                    <a:rPr lang="ru-RU" sz="2000" dirty="0" smtClean="0"/>
                    <a:t/>
                  </a:r>
                  <a:br>
                    <a:rPr lang="ru-RU" sz="2000" dirty="0" smtClean="0"/>
                  </a:br>
                  <a:endParaRPr lang="ru-RU" dirty="0"/>
                </a:p>
              </p:txBody>
            </p:sp>
          </p:grpSp>
          <p:sp>
            <p:nvSpPr>
              <p:cNvPr id="11" name="Овал 10"/>
              <p:cNvSpPr/>
              <p:nvPr/>
            </p:nvSpPr>
            <p:spPr>
              <a:xfrm>
                <a:off x="3891135" y="-459432"/>
                <a:ext cx="2052228" cy="54868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144051" y="765383"/>
              <a:ext cx="6200977" cy="72008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Стрелка вправо 19"/>
          <p:cNvSpPr/>
          <p:nvPr/>
        </p:nvSpPr>
        <p:spPr>
          <a:xfrm rot="20099372">
            <a:off x="2110732" y="838201"/>
            <a:ext cx="1971806" cy="286225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" y="-840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764704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000" b="1" dirty="0" smtClean="0">
                <a:latin typeface="AuktyonZCTT" pitchFamily="66" charset="0"/>
              </a:rPr>
              <a:t>Учебно-</a:t>
            </a:r>
            <a:br>
              <a:rPr lang="ru-RU" sz="4000" b="1" dirty="0" smtClean="0">
                <a:latin typeface="AuktyonZCTT" pitchFamily="66" charset="0"/>
              </a:rPr>
            </a:br>
            <a:r>
              <a:rPr lang="ru-RU" sz="4000" b="1" dirty="0" smtClean="0">
                <a:latin typeface="AuktyonZCTT" pitchFamily="66" charset="0"/>
              </a:rPr>
              <a:t>тематический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>
                <a:latin typeface="AuktyonZCTT" pitchFamily="66" charset="0"/>
              </a:rPr>
              <a:t>план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21146"/>
              </p:ext>
            </p:extLst>
          </p:nvPr>
        </p:nvGraphicFramePr>
        <p:xfrm>
          <a:off x="2195736" y="2564904"/>
          <a:ext cx="5256584" cy="370738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256584"/>
              </a:tblGrid>
              <a:tr h="36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Азбука театра.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Театральное </a:t>
                      </a:r>
                      <a:r>
                        <a:rPr lang="ru-RU" sz="1800" dirty="0" err="1">
                          <a:effectLst/>
                        </a:rPr>
                        <a:t>закулисье</a:t>
                      </a:r>
                      <a:r>
                        <a:rPr lang="ru-RU" sz="1800" dirty="0">
                          <a:effectLst/>
                        </a:rPr>
                        <a:t>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Культура и техника речи.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Художественное чтение.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Основы актерской грамоты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Предлагаемые обстоятельства.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Театральные игры. </a:t>
                      </a:r>
                    </a:p>
                  </a:txBody>
                  <a:tcPr marL="68580" marR="68580" marT="0" marB="0"/>
                </a:tc>
              </a:tr>
              <a:tr h="381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Ритмопластика. 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Сценическое движение.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Актёрский практикум.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Работа над постановкой.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Посещение театра.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Промежуточная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и итоговая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аттестация.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24448" y="5373216"/>
            <a:ext cx="6480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68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3404" r="2226" b="3936"/>
          <a:stretch/>
        </p:blipFill>
        <p:spPr bwMode="auto">
          <a:xfrm>
            <a:off x="53679" y="11412"/>
            <a:ext cx="91806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rot="9943257">
            <a:off x="5228003" y="263066"/>
            <a:ext cx="948430" cy="286225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835696" y="116632"/>
            <a:ext cx="7380312" cy="6741368"/>
            <a:chOff x="1835696" y="116632"/>
            <a:chExt cx="7380312" cy="674136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644008" y="116632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</a:rPr>
                <a:t>На сайте </a:t>
              </a:r>
            </a:p>
            <a:p>
              <a:pPr algn="ctr"/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</a:rPr>
                <a:t>Театрального  института </a:t>
              </a:r>
            </a:p>
            <a:p>
              <a:pPr algn="ctr"/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</a:rPr>
                <a:t>имени </a:t>
              </a: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</a:rPr>
                <a:t>Бориса Щукина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35696" y="6488668"/>
              <a:ext cx="68407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</a:rPr>
                <a:t>И ещё много других интересных постановок…</a:t>
              </a:r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3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5456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Рекомендации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 </a:t>
            </a:r>
            <a:r>
              <a:rPr lang="ru-RU" sz="3200" dirty="0"/>
              <a:t>организации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совместных </a:t>
            </a:r>
            <a:r>
              <a:rPr lang="ru-RU" sz="3200" dirty="0"/>
              <a:t>онлайн-просмотров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театральных </a:t>
            </a:r>
            <a:r>
              <a:rPr lang="ru-RU" sz="3200" dirty="0"/>
              <a:t>постановок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7724" y="3284984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Возможные варианты вопросов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1.    Понравился ли вам спектакль? Почему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2.    Что вам больше понравилось – спектакль или произведение, по которому поставлен спектакль? Объясните почему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3.    Какая главная идея спектакля? Совпадает ли она с главной идеей пьесы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4.    Какие проблемы затрагивает спектакль? Понятны ли и близки ли эти проблемы вам? Как они отражают течение вашей повседневной жизни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5.    Какой персонаж вам понравился больше других? Чем именно</a:t>
            </a:r>
            <a:r>
              <a:rPr lang="ru-RU" dirty="0" smtClean="0"/>
              <a:t>?.........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26695" y="260648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!!!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2064" y="928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На сайте 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Театрального  института 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имени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Бориса Щукина</a:t>
            </a:r>
          </a:p>
        </p:txBody>
      </p:sp>
    </p:spTree>
    <p:extLst>
      <p:ext uri="{BB962C8B-B14F-4D97-AF65-F5344CB8AC3E}">
        <p14:creationId xmlns:p14="http://schemas.microsoft.com/office/powerpoint/2010/main" val="2459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" y="1476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0" dirty="0" smtClean="0">
                <a:latin typeface="AuktyonZCTT" pitchFamily="66" charset="0"/>
              </a:rPr>
              <a:t>Первые </a:t>
            </a:r>
          </a:p>
          <a:p>
            <a:r>
              <a:rPr lang="ru-RU" sz="24000" dirty="0" smtClean="0">
                <a:latin typeface="AuktyonZCTT" pitchFamily="66" charset="0"/>
              </a:rPr>
              <a:t>выступления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User\Downloads\photo_5210946617962774817_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t="25699" r="3085" b="5491"/>
          <a:stretch/>
        </p:blipFill>
        <p:spPr bwMode="auto">
          <a:xfrm flipH="1">
            <a:off x="2555776" y="4405357"/>
            <a:ext cx="3973794" cy="24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41" y="1852707"/>
            <a:ext cx="5410439" cy="246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521</Words>
  <Application>Microsoft Office PowerPoint</Application>
  <PresentationFormat>Экран (4:3)</PresentationFormat>
  <Paragraphs>79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Школьный  театр </vt:lpstr>
      <vt:lpstr>Презентация PowerPoint</vt:lpstr>
      <vt:lpstr>Цель  программы: </vt:lpstr>
      <vt:lpstr>Задачи  прграммы </vt:lpstr>
      <vt:lpstr>Презентация PowerPoint</vt:lpstr>
      <vt:lpstr>    Учебно- тематический  план          </vt:lpstr>
      <vt:lpstr>Презентация PowerPoint</vt:lpstr>
      <vt:lpstr>Рекомендации  по организации  совместных онлайн-просмотров  театральных постановок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cp:lastPrinted>2023-03-22T22:06:47Z</cp:lastPrinted>
  <dcterms:created xsi:type="dcterms:W3CDTF">2023-03-22T18:47:28Z</dcterms:created>
  <dcterms:modified xsi:type="dcterms:W3CDTF">2023-04-02T10:45:52Z</dcterms:modified>
</cp:coreProperties>
</file>