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D60093"/>
    <a:srgbClr val="340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25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91381" y="5607880"/>
            <a:ext cx="11759379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ru-RU" sz="4400" kern="0" spc="-89" dirty="0" err="1" smtClean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Нейросети</a:t>
            </a:r>
            <a:r>
              <a:rPr lang="ru-RU" sz="4400" kern="0" spc="-89" dirty="0" smtClean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, возможности</a:t>
            </a:r>
            <a:r>
              <a:rPr lang="en-US" sz="4400" kern="0" spc="-89" dirty="0" smtClean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</a:t>
            </a:r>
            <a:r>
              <a:rPr lang="ru-RU" sz="4400" kern="0" spc="-89" dirty="0" smtClean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их применения </a:t>
            </a:r>
            <a:r>
              <a:rPr lang="en-US" sz="4400" kern="0" spc="-89" dirty="0" smtClean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 </a:t>
            </a: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образовательном процессе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137310" y="7389765"/>
            <a:ext cx="19841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</a:t>
            </a:r>
            <a:r>
              <a:rPr lang="ru-RU" sz="185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</a:t>
            </a:r>
            <a:r>
              <a:rPr lang="en-US" sz="185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декабря 2024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460688" y="5275421"/>
            <a:ext cx="109776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8" dirty="0">
                <a:solidFill>
                  <a:srgbClr val="FFFFFF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НС</a:t>
            </a:r>
            <a:endParaRPr lang="en-US" sz="75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02" y="411051"/>
            <a:ext cx="7145150" cy="4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74099" y="1946167"/>
            <a:ext cx="6393204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sz="6600" b="1" dirty="0" err="1" smtClean="0">
                <a:solidFill>
                  <a:srgbClr val="FF33CC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Благодарю</a:t>
            </a:r>
            <a:r>
              <a:rPr lang="en-US" sz="6600" b="1" dirty="0" smtClean="0">
                <a:solidFill>
                  <a:srgbClr val="FF33CC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6600" b="1" dirty="0" err="1" smtClean="0">
                <a:solidFill>
                  <a:srgbClr val="FF33CC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за</a:t>
            </a:r>
            <a:r>
              <a:rPr lang="en-US" sz="6600" b="1" dirty="0" smtClean="0">
                <a:solidFill>
                  <a:srgbClr val="FF33CC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6600" b="1" dirty="0" err="1" smtClean="0">
                <a:solidFill>
                  <a:srgbClr val="FF33CC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внимание</a:t>
            </a:r>
            <a:r>
              <a:rPr lang="en-US" sz="6600" b="1" dirty="0" smtClean="0">
                <a:solidFill>
                  <a:srgbClr val="FF33CC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!</a:t>
            </a:r>
            <a:endParaRPr lang="en-US" sz="66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7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284821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Цель педагогического совета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61522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Познакомить педагогов с нейросетями (ChatGPT, GigaChat, Gamma, Шедеврум) и обсудить их применение в </a:t>
            </a:r>
            <a:r>
              <a:rPr lang="ru-RU" sz="185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педагогическом процессе</a:t>
            </a:r>
            <a:r>
              <a:rPr lang="en-US" sz="185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8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024" y="448866"/>
            <a:ext cx="5219581" cy="479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3000" kern="0" spc="-6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План педагогического совета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7303770" y="1254919"/>
            <a:ext cx="22860" cy="6525697"/>
          </a:xfrm>
          <a:prstGeom prst="roundRect">
            <a:avLst>
              <a:gd name="adj" fmla="val 299760"/>
            </a:avLst>
          </a:prstGeom>
          <a:solidFill>
            <a:srgbClr val="DABADD"/>
          </a:solidFill>
          <a:ln/>
        </p:spPr>
      </p:sp>
      <p:sp>
        <p:nvSpPr>
          <p:cNvPr id="4" name="Shape 2"/>
          <p:cNvSpPr/>
          <p:nvPr/>
        </p:nvSpPr>
        <p:spPr>
          <a:xfrm>
            <a:off x="6583501" y="1610439"/>
            <a:ext cx="571024" cy="22860"/>
          </a:xfrm>
          <a:prstGeom prst="roundRect">
            <a:avLst>
              <a:gd name="adj" fmla="val 299760"/>
            </a:avLst>
          </a:prstGeom>
          <a:solidFill>
            <a:srgbClr val="DABADD"/>
          </a:solidFill>
          <a:ln/>
        </p:spPr>
      </p:sp>
      <p:sp>
        <p:nvSpPr>
          <p:cNvPr id="5" name="Shape 3"/>
          <p:cNvSpPr/>
          <p:nvPr/>
        </p:nvSpPr>
        <p:spPr>
          <a:xfrm>
            <a:off x="7131665" y="1438394"/>
            <a:ext cx="367070" cy="367070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57633" y="1506736"/>
            <a:ext cx="11513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498538" y="1418034"/>
            <a:ext cx="1919407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Обзор нейросетей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71024" y="1755815"/>
            <a:ext cx="5846921" cy="260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25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Свиридова Наталья Петровна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7475875" y="2426137"/>
            <a:ext cx="571024" cy="22860"/>
          </a:xfrm>
          <a:prstGeom prst="roundRect">
            <a:avLst>
              <a:gd name="adj" fmla="val 299760"/>
            </a:avLst>
          </a:prstGeom>
          <a:solidFill>
            <a:srgbClr val="DABADD"/>
          </a:solidFill>
          <a:ln/>
        </p:spPr>
      </p:sp>
      <p:sp>
        <p:nvSpPr>
          <p:cNvPr id="10" name="Shape 8"/>
          <p:cNvSpPr/>
          <p:nvPr/>
        </p:nvSpPr>
        <p:spPr>
          <a:xfrm>
            <a:off x="7131665" y="2254091"/>
            <a:ext cx="367070" cy="367070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257633" y="2322433"/>
            <a:ext cx="11513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8212455" y="2233732"/>
            <a:ext cx="2594729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Краткая история нейросетей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8212455" y="2571512"/>
            <a:ext cx="5846921" cy="260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Ширингина Лариса Валентиновна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6583501" y="3160276"/>
            <a:ext cx="571024" cy="22860"/>
          </a:xfrm>
          <a:prstGeom prst="roundRect">
            <a:avLst>
              <a:gd name="adj" fmla="val 299760"/>
            </a:avLst>
          </a:prstGeom>
          <a:solidFill>
            <a:srgbClr val="DABADD"/>
          </a:solidFill>
          <a:ln/>
        </p:spPr>
      </p:sp>
      <p:sp>
        <p:nvSpPr>
          <p:cNvPr id="15" name="Shape 13"/>
          <p:cNvSpPr/>
          <p:nvPr/>
        </p:nvSpPr>
        <p:spPr>
          <a:xfrm>
            <a:off x="7131665" y="2988231"/>
            <a:ext cx="367070" cy="367070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257633" y="3056573"/>
            <a:ext cx="11513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4459605" y="2967871"/>
            <a:ext cx="1958340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Знакомство с ChatGPT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571024" y="3305651"/>
            <a:ext cx="5846921" cy="260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25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Волкова Наталья Андреевна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7475875" y="3894415"/>
            <a:ext cx="571024" cy="22860"/>
          </a:xfrm>
          <a:prstGeom prst="roundRect">
            <a:avLst>
              <a:gd name="adj" fmla="val 299760"/>
            </a:avLst>
          </a:prstGeom>
          <a:solidFill>
            <a:srgbClr val="DABADD"/>
          </a:solidFill>
          <a:ln/>
        </p:spPr>
      </p:sp>
      <p:sp>
        <p:nvSpPr>
          <p:cNvPr id="20" name="Shape 18"/>
          <p:cNvSpPr/>
          <p:nvPr/>
        </p:nvSpPr>
        <p:spPr>
          <a:xfrm>
            <a:off x="7131665" y="3722370"/>
            <a:ext cx="367070" cy="367070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257633" y="3790712"/>
            <a:ext cx="11513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8212455" y="3702010"/>
            <a:ext cx="1975842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Знакомство с GigaChat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8212455" y="4039791"/>
            <a:ext cx="5846921" cy="260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Власова Светлана Викторовна и Токарева Ольга Сергеевна</a:t>
            </a:r>
            <a:endParaRPr lang="en-US" sz="1250" dirty="0"/>
          </a:p>
        </p:txBody>
      </p:sp>
      <p:sp>
        <p:nvSpPr>
          <p:cNvPr id="24" name="Shape 22"/>
          <p:cNvSpPr/>
          <p:nvPr/>
        </p:nvSpPr>
        <p:spPr>
          <a:xfrm>
            <a:off x="6583501" y="4628555"/>
            <a:ext cx="571024" cy="22860"/>
          </a:xfrm>
          <a:prstGeom prst="roundRect">
            <a:avLst>
              <a:gd name="adj" fmla="val 299760"/>
            </a:avLst>
          </a:prstGeom>
          <a:solidFill>
            <a:srgbClr val="DABADD"/>
          </a:solidFill>
          <a:ln/>
        </p:spPr>
      </p:sp>
      <p:sp>
        <p:nvSpPr>
          <p:cNvPr id="25" name="Shape 23"/>
          <p:cNvSpPr/>
          <p:nvPr/>
        </p:nvSpPr>
        <p:spPr>
          <a:xfrm>
            <a:off x="7131665" y="4456509"/>
            <a:ext cx="367070" cy="367070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257633" y="4524851"/>
            <a:ext cx="11513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5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4498538" y="4436150"/>
            <a:ext cx="1919407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Знакомство с Gamma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571024" y="4773930"/>
            <a:ext cx="5846921" cy="260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25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Морозова Вера Владимировна и Баженов Андрей Викторович</a:t>
            </a:r>
            <a:endParaRPr lang="en-US" sz="1250" dirty="0"/>
          </a:p>
        </p:txBody>
      </p:sp>
      <p:sp>
        <p:nvSpPr>
          <p:cNvPr id="29" name="Shape 27"/>
          <p:cNvSpPr/>
          <p:nvPr/>
        </p:nvSpPr>
        <p:spPr>
          <a:xfrm>
            <a:off x="7475875" y="5362694"/>
            <a:ext cx="571024" cy="22860"/>
          </a:xfrm>
          <a:prstGeom prst="roundRect">
            <a:avLst>
              <a:gd name="adj" fmla="val 299760"/>
            </a:avLst>
          </a:prstGeom>
          <a:solidFill>
            <a:srgbClr val="DABADD"/>
          </a:solidFill>
          <a:ln/>
        </p:spPr>
      </p:sp>
      <p:sp>
        <p:nvSpPr>
          <p:cNvPr id="30" name="Shape 28"/>
          <p:cNvSpPr/>
          <p:nvPr/>
        </p:nvSpPr>
        <p:spPr>
          <a:xfrm>
            <a:off x="7131665" y="5190649"/>
            <a:ext cx="367070" cy="367070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257633" y="5258991"/>
            <a:ext cx="11513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6</a:t>
            </a:r>
            <a:endParaRPr lang="en-US" sz="1800" dirty="0"/>
          </a:p>
        </p:txBody>
      </p:sp>
      <p:sp>
        <p:nvSpPr>
          <p:cNvPr id="32" name="Text 30"/>
          <p:cNvSpPr/>
          <p:nvPr/>
        </p:nvSpPr>
        <p:spPr>
          <a:xfrm>
            <a:off x="8212455" y="5170289"/>
            <a:ext cx="2151459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Знакомство с Шедеврум</a:t>
            </a:r>
            <a:endParaRPr lang="en-US" sz="1500" dirty="0"/>
          </a:p>
        </p:txBody>
      </p:sp>
      <p:sp>
        <p:nvSpPr>
          <p:cNvPr id="33" name="Text 31"/>
          <p:cNvSpPr/>
          <p:nvPr/>
        </p:nvSpPr>
        <p:spPr>
          <a:xfrm>
            <a:off x="8212455" y="5508069"/>
            <a:ext cx="5846921" cy="260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Крашенинникова Татьяна Григорьевна</a:t>
            </a:r>
            <a:endParaRPr lang="en-US" sz="1250" dirty="0"/>
          </a:p>
        </p:txBody>
      </p:sp>
      <p:sp>
        <p:nvSpPr>
          <p:cNvPr id="34" name="Shape 32"/>
          <p:cNvSpPr/>
          <p:nvPr/>
        </p:nvSpPr>
        <p:spPr>
          <a:xfrm>
            <a:off x="6583501" y="6096833"/>
            <a:ext cx="571024" cy="22860"/>
          </a:xfrm>
          <a:prstGeom prst="roundRect">
            <a:avLst>
              <a:gd name="adj" fmla="val 299760"/>
            </a:avLst>
          </a:prstGeom>
          <a:solidFill>
            <a:srgbClr val="DABADD"/>
          </a:solidFill>
          <a:ln/>
        </p:spPr>
      </p:sp>
      <p:sp>
        <p:nvSpPr>
          <p:cNvPr id="35" name="Shape 33"/>
          <p:cNvSpPr/>
          <p:nvPr/>
        </p:nvSpPr>
        <p:spPr>
          <a:xfrm>
            <a:off x="7131665" y="5924788"/>
            <a:ext cx="367070" cy="367070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7257633" y="5993130"/>
            <a:ext cx="11513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7</a:t>
            </a:r>
            <a:endParaRPr lang="en-US" sz="1800" dirty="0"/>
          </a:p>
        </p:txBody>
      </p:sp>
      <p:sp>
        <p:nvSpPr>
          <p:cNvPr id="37" name="Text 35"/>
          <p:cNvSpPr/>
          <p:nvPr/>
        </p:nvSpPr>
        <p:spPr>
          <a:xfrm>
            <a:off x="3830479" y="5904428"/>
            <a:ext cx="2587466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Рефлексия: "Нейро-стикеры"</a:t>
            </a:r>
            <a:endParaRPr lang="en-US" sz="1500" dirty="0"/>
          </a:p>
        </p:txBody>
      </p:sp>
      <p:sp>
        <p:nvSpPr>
          <p:cNvPr id="38" name="Shape 36"/>
          <p:cNvSpPr/>
          <p:nvPr/>
        </p:nvSpPr>
        <p:spPr>
          <a:xfrm>
            <a:off x="7475875" y="6830973"/>
            <a:ext cx="571024" cy="22860"/>
          </a:xfrm>
          <a:prstGeom prst="roundRect">
            <a:avLst>
              <a:gd name="adj" fmla="val 299760"/>
            </a:avLst>
          </a:prstGeom>
          <a:solidFill>
            <a:srgbClr val="DABADD"/>
          </a:solidFill>
          <a:ln/>
        </p:spPr>
      </p:sp>
      <p:sp>
        <p:nvSpPr>
          <p:cNvPr id="39" name="Shape 37"/>
          <p:cNvSpPr/>
          <p:nvPr/>
        </p:nvSpPr>
        <p:spPr>
          <a:xfrm>
            <a:off x="7131665" y="6658928"/>
            <a:ext cx="367070" cy="367070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7257633" y="6727269"/>
            <a:ext cx="11513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8</a:t>
            </a:r>
            <a:endParaRPr lang="en-US" sz="1800" dirty="0"/>
          </a:p>
        </p:txBody>
      </p:sp>
      <p:sp>
        <p:nvSpPr>
          <p:cNvPr id="41" name="Text 39"/>
          <p:cNvSpPr/>
          <p:nvPr/>
        </p:nvSpPr>
        <p:spPr>
          <a:xfrm>
            <a:off x="8212455" y="6638568"/>
            <a:ext cx="1919407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Заключение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191099" y="1718896"/>
            <a:ext cx="283880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6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Что такое нейросети?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633884" y="1691148"/>
            <a:ext cx="8798221" cy="15928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ru-RU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5627340" y="2387571"/>
            <a:ext cx="53362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5817997" y="4379357"/>
            <a:ext cx="861410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20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" y="0"/>
            <a:ext cx="5486400" cy="8229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3299" y="2671197"/>
            <a:ext cx="8338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err="1" smtClean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Нейросети</a:t>
            </a:r>
            <a:r>
              <a:rPr lang="ru-RU" sz="2400" dirty="0" smtClean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— это одна из ключевых технологий в области искусственного интеллекта, которая имитирует работу человеческого мозга. Они состоят из множества </a:t>
            </a:r>
            <a:r>
              <a:rPr lang="ru-RU" sz="2400" dirty="0" err="1" smtClean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interconnected</a:t>
            </a:r>
            <a:r>
              <a:rPr lang="ru-RU" sz="2400" dirty="0" smtClean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(взаимосвязанных) узлов, или нейронов, которые могут анализировать, распознавать шаблоны и извлекать информацию из больших объемов данных.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2" y="0"/>
            <a:ext cx="5486400" cy="82296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585814" y="1359565"/>
            <a:ext cx="4444722" cy="3440786"/>
          </a:xfrm>
          <a:prstGeom prst="roundRect">
            <a:avLst>
              <a:gd name="adj" fmla="val 403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587816" y="1543125"/>
            <a:ext cx="421803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u="sng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Индивидуализация обучения</a:t>
            </a:r>
            <a:endParaRPr lang="en-US" sz="2200" u="sng" dirty="0"/>
          </a:p>
        </p:txBody>
      </p:sp>
      <p:sp>
        <p:nvSpPr>
          <p:cNvPr id="6" name="Text 3"/>
          <p:cNvSpPr/>
          <p:nvPr/>
        </p:nvSpPr>
        <p:spPr>
          <a:xfrm>
            <a:off x="6571059" y="4041577"/>
            <a:ext cx="312074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290138" y="2655326"/>
            <a:ext cx="4146529" cy="3466786"/>
          </a:xfrm>
          <a:prstGeom prst="roundRect">
            <a:avLst>
              <a:gd name="adj" fmla="val 403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809342" y="28128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u="sng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Поддержка учителей</a:t>
            </a:r>
            <a:endParaRPr lang="en-US" sz="2200" u="sng" dirty="0"/>
          </a:p>
        </p:txBody>
      </p:sp>
      <p:sp>
        <p:nvSpPr>
          <p:cNvPr id="10" name="Shape 7"/>
          <p:cNvSpPr/>
          <p:nvPr/>
        </p:nvSpPr>
        <p:spPr>
          <a:xfrm>
            <a:off x="6156974" y="6493259"/>
            <a:ext cx="7468553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45998" y="6929771"/>
            <a:ext cx="4491616" cy="35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u="sng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Интерактивный учебный контент</a:t>
            </a:r>
            <a:endParaRPr lang="en-US" sz="2200" u="sng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5784594" y="590676"/>
            <a:ext cx="878692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en-US" sz="3600" kern="0" spc="-44" dirty="0" err="1" smtClean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Возможности</a:t>
            </a:r>
            <a:r>
              <a:rPr lang="en-US" sz="3600" kern="0" spc="-44" dirty="0" smtClean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</a:t>
            </a:r>
            <a:r>
              <a:rPr lang="en-US" sz="3600" kern="0" spc="-44" dirty="0" err="1" smtClean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нейросетей</a:t>
            </a:r>
            <a:r>
              <a:rPr lang="en-US" sz="3600" kern="0" spc="-44" dirty="0" smtClean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в </a:t>
            </a:r>
            <a:r>
              <a:rPr lang="en-US" sz="3600" kern="0" spc="-44" dirty="0" err="1" smtClean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образовании</a:t>
            </a:r>
            <a:endParaRPr lang="en-US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21582" y="2170918"/>
            <a:ext cx="4059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</a:pPr>
            <a:r>
              <a:rPr lang="ru-RU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Они анализируют данные о каждом ученике и на их основе могут предлагать персонализированные рекомендации, адаптированные материалы и задания, которые помогут каждому обучающемуся прогрессировать в собственном темпе.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39750" y="3412528"/>
            <a:ext cx="4084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</a:pP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</a:rPr>
              <a:t>О</a:t>
            </a:r>
            <a:r>
              <a:rPr lang="ru-RU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ни способны автоматизировать рутинные задачи, такие как оценка работ, что освобождает время для более важной педагогической деятельности — общения с учениками и разработки новых методов обучения.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33450"/>
            <a:ext cx="570428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Примеры нейросетей</a:t>
            </a:r>
            <a:endParaRPr lang="en-US" sz="4400" dirty="0"/>
          </a:p>
        </p:txBody>
      </p:sp>
      <p:sp>
        <p:nvSpPr>
          <p:cNvPr id="5" name="Text 1"/>
          <p:cNvSpPr/>
          <p:nvPr/>
        </p:nvSpPr>
        <p:spPr>
          <a:xfrm>
            <a:off x="6324124" y="28341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ChatGPT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24124" y="3329702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Создание адаптированных сценариев уроков.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827" y="1996440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37827" y="28341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GigaChat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37827" y="3329702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Обсуждения и взаимодействие в обучении.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4813816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24124" y="56515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Gamma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324124" y="6147078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Создание учебных материалов: презентаций, инфографики.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7827" y="4813816"/>
            <a:ext cx="598408" cy="5984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37827" y="56515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Шедеврум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37827" y="6147078"/>
            <a:ext cx="3554849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Разработка художественных проектов и мультимедийных презентаций.</a:t>
            </a:r>
            <a:endParaRPr lang="en-US" sz="1850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61" y="1773912"/>
            <a:ext cx="1254838" cy="8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84821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Рефлексия: "Нейро-стикеры"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3" y="3849172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ru-RU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Напишите на </a:t>
            </a:r>
            <a:r>
              <a:rPr lang="ru-RU" sz="2400" kern="0" spc="-38" dirty="0" err="1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стикерах</a:t>
            </a:r>
            <a:r>
              <a:rPr lang="ru-RU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свои </a:t>
            </a:r>
            <a:r>
              <a:rPr lang="en-US" sz="2400" kern="0" spc="-38" dirty="0" err="1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мысли</a:t>
            </a:r>
            <a:r>
              <a:rPr lang="en-US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 идеи по внедрению нейросетей в </a:t>
            </a:r>
            <a:r>
              <a:rPr lang="en-US" sz="2400" kern="0" spc="-3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образовательный</a:t>
            </a: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400" kern="0" spc="-38" dirty="0" err="1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процесс</a:t>
            </a:r>
            <a:r>
              <a:rPr lang="en-US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endParaRPr lang="ru-RU" sz="2400" kern="0" spc="-38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3000"/>
              </a:lnSpc>
              <a:buNone/>
            </a:pPr>
            <a:endParaRPr lang="ru-RU" sz="2400" kern="0" spc="-38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3000"/>
              </a:lnSpc>
              <a:buNone/>
            </a:pPr>
            <a:endParaRPr lang="ru-RU" sz="2400" kern="0" spc="-38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400" kern="0" spc="-38" dirty="0" err="1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Обсуждение</a:t>
            </a:r>
            <a:r>
              <a:rPr lang="en-US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результатов.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399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3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45879" y="321163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Заключение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5759291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0102" y="3818549"/>
            <a:ext cx="13804491" cy="283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ейросети</a:t>
            </a:r>
            <a:r>
              <a:rPr lang="ru-RU" sz="2400" dirty="0" smtClean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способны значительно обогатить образовательный процесс, сделать его более доступным и персонализированным. </a:t>
            </a:r>
            <a:r>
              <a:rPr lang="ru-RU" sz="24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 err="1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ru-RU" sz="24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GigaChat</a:t>
            </a:r>
            <a:r>
              <a:rPr lang="ru-RU" sz="24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ru-RU" sz="24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Шедеврум</a:t>
            </a:r>
            <a:r>
              <a:rPr lang="ru-RU" sz="2400" dirty="0" smtClea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образовательном процессе открывает широкий спектр возможностей для педагогов. Эти технологии не только облегчают рутинные задачи, но и позволяют создавать более интерактивные, адаптированные и творческие подходы к обучению, что в конечном итоге приводит к повышению качества образования. При их правильном использовании мы можем сделать процесс обучения более увлекательным для всех участников.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362</Words>
  <Application>Microsoft Office PowerPoint</Application>
  <PresentationFormat>Произвольный</PresentationFormat>
  <Paragraphs>62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Segoe UI</vt:lpstr>
      <vt:lpstr>Source Sans Pro</vt:lpstr>
      <vt:lpstr>Source Sans Pro Medium</vt:lpstr>
      <vt:lpstr>Source Serif Pro Semi Bold</vt:lpstr>
      <vt:lpstr>Times New Roman</vt:lpstr>
      <vt:lpstr>Unbounded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9</cp:revision>
  <dcterms:created xsi:type="dcterms:W3CDTF">2024-12-20T09:44:12Z</dcterms:created>
  <dcterms:modified xsi:type="dcterms:W3CDTF">2024-12-26T05:26:39Z</dcterms:modified>
</cp:coreProperties>
</file>