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2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656183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«Сексуальное насилие в семье </a:t>
            </a:r>
            <a:br>
              <a:rPr lang="ru-RU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 отношениях несовершеннолетних, его признаки»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2132856"/>
            <a:ext cx="7272808" cy="3816424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132856"/>
            <a:ext cx="4968552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2708920"/>
            <a:ext cx="3888432" cy="36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56254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060848"/>
            <a:ext cx="7787208" cy="1512168"/>
          </a:xfrm>
        </p:spPr>
        <p:txBody>
          <a:bodyPr>
            <a:normAutofit fontScale="90000"/>
          </a:bodyPr>
          <a:lstStyle/>
          <a:p>
            <a:pPr algn="l"/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Сексуальное насилие или развращение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это вовлечение ребенка с его согласия, или без него, в сексуальные действия со взрослыми с целью получения последними удовлетворения или выгоды.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997839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r>
              <a:rPr lang="ru-RU" dirty="0" smtClean="0"/>
              <a:t>  </a:t>
            </a:r>
            <a:endParaRPr lang="ru-RU" dirty="0"/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123768"/>
            <a:ext cx="2857470" cy="2002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6788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075240" cy="1012974"/>
          </a:xfrm>
        </p:spPr>
        <p:txBody>
          <a:bodyPr>
            <a:noAutofit/>
          </a:bodyPr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Сексуальное насилие чаще происходит в семьях: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70000" lnSpcReduction="20000"/>
          </a:bodyPr>
          <a:lstStyle/>
          <a:p>
            <a:endParaRPr lang="ru-RU" dirty="0"/>
          </a:p>
          <a:p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патриархально-авторитарным укладом. </a:t>
            </a:r>
          </a:p>
          <a:p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семьях, где имеются конфликты между роди-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телями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семьях, где мать чрезмерно занята на работе. </a:t>
            </a:r>
          </a:p>
          <a:p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ребёнок долго жил без отца. </a:t>
            </a:r>
          </a:p>
          <a:p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ребёнок живёт с отчимом. </a:t>
            </a:r>
          </a:p>
          <a:p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семьях, где мать в детстве подвергалась сек-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суальному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насилию. </a:t>
            </a:r>
            <a:endParaRPr lang="ru-RU" sz="4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Часто жертвой сексуального насилия становятся дети 14 – 16 лет, и зачастую - в возрасте моложе 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5 т.е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. 3 -7 лет. </a:t>
            </a:r>
          </a:p>
        </p:txBody>
      </p:sp>
    </p:spTree>
    <p:extLst>
      <p:ext uri="{BB962C8B-B14F-4D97-AF65-F5344CB8AC3E}">
        <p14:creationId xmlns:p14="http://schemas.microsoft.com/office/powerpoint/2010/main" val="1006043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216024"/>
          </a:xfrm>
        </p:spPr>
        <p:txBody>
          <a:bodyPr>
            <a:normAutofit fontScale="90000"/>
          </a:bodyPr>
          <a:lstStyle/>
          <a:p>
            <a:r>
              <a:rPr lang="ru-RU" b="1" i="1" dirty="0"/>
              <a:t>Признаки сексуального насилия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Физические признаки;</a:t>
            </a:r>
          </a:p>
          <a:p>
            <a:r>
              <a:rPr lang="ru-RU" dirty="0" smtClean="0"/>
              <a:t>Оральные симптомы;</a:t>
            </a:r>
          </a:p>
          <a:p>
            <a:r>
              <a:rPr lang="ru-RU" dirty="0" smtClean="0"/>
              <a:t>Анальные симптомы;</a:t>
            </a:r>
          </a:p>
          <a:p>
            <a:r>
              <a:rPr lang="ru-RU" dirty="0" smtClean="0"/>
              <a:t>Вагинальные симптомы;</a:t>
            </a:r>
          </a:p>
          <a:p>
            <a:r>
              <a:rPr lang="ru-RU" dirty="0" smtClean="0"/>
              <a:t>Изменения в поведении;</a:t>
            </a:r>
          </a:p>
          <a:p>
            <a:r>
              <a:rPr lang="ru-RU" dirty="0" smtClean="0"/>
              <a:t>Изменение в эмоциональном состоянии и общении ребёнка;</a:t>
            </a:r>
          </a:p>
          <a:p>
            <a:r>
              <a:rPr lang="ru-RU" dirty="0" smtClean="0"/>
              <a:t>Изменение личности и мотивации ребёнка, социальные признаки;</a:t>
            </a:r>
          </a:p>
          <a:p>
            <a:r>
              <a:rPr lang="ru-RU" dirty="0" smtClean="0"/>
              <a:t>Проявление невротических и психосоматических симптомов.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6196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Выявление сексуального насилия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 smtClean="0"/>
              <a:t>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052736"/>
            <a:ext cx="8424936" cy="507342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1. На основе медицинского освидетельствования ребенка. 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2. Признание ребенка в совершении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относительно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него сексуального насилия является одним из наиболее значимых доказательств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произошедшего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сексуального насилия. 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3. Кроме этого доказательством служат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изменения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поведения ребенка, подвергшегося насилию. 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0071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Ответственность за жестокое обращение к детям.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1"/>
            <a:ext cx="8435280" cy="3744416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Уголовная ответственность;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Гражданско-правовая ответственность;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Административная ответственность.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212976"/>
            <a:ext cx="3456384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19927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274638"/>
            <a:ext cx="7067128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052736"/>
            <a:ext cx="6408712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2889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209</Words>
  <Application>Microsoft Office PowerPoint</Application>
  <PresentationFormat>Экран (4:3)</PresentationFormat>
  <Paragraphs>30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«Сексуальное насилие в семье  в отношениях несовершеннолетних, его признаки»</vt:lpstr>
      <vt:lpstr>Сексуальное насилие или развращение - это вовлечение ребенка с его согласия, или без него, в сексуальные действия со взрослыми с целью получения последними удовлетворения или выгоды. </vt:lpstr>
      <vt:lpstr>Сексуальное насилие чаще происходит в семьях:  </vt:lpstr>
      <vt:lpstr>Признаки сексуального насилия </vt:lpstr>
      <vt:lpstr>Выявление сексуального насилия . </vt:lpstr>
      <vt:lpstr> Ответственность за жестокое обращение к детям.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«Сексуальное насилие в семье  в отношениях несовершеннолетних, его признаки»</dc:title>
  <dc:creator>User</dc:creator>
  <cp:lastModifiedBy>User</cp:lastModifiedBy>
  <cp:revision>23</cp:revision>
  <dcterms:created xsi:type="dcterms:W3CDTF">2019-02-03T20:37:09Z</dcterms:created>
  <dcterms:modified xsi:type="dcterms:W3CDTF">2019-02-03T21:51:01Z</dcterms:modified>
</cp:coreProperties>
</file>