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5"/>
  </p:notesMasterIdLst>
  <p:sldIdLst>
    <p:sldId id="256" r:id="rId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183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84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85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D2889AE-C8B6-4547-B0E9-407F7670CA88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995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687833-5D8D-4407-93F0-4FFB40ABC62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51F6F78-974F-401E-81D1-4D8E8237040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28716B5-BF98-432A-B29D-2D38C46556F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A4EE089-9A2D-484C-8B0E-AF55DE10612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7D2EBCD-3EC6-40BD-A420-94A188F5FC4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12BBA5E-F108-4A1D-84DD-71CD96002FD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024B3D3-66B6-44E0-8D4A-55894E843EA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4C8EFCC-CA64-43A9-9340-45682BBEBD9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2293EED-F2E1-4B67-81EE-702CC2BA02F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D520C67-AD21-496B-9384-9CB1AB9E01C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D34FFE0-4189-48C2-A789-FB31E0623FF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7BED322-0AFC-489F-88AC-5282A6818AB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3CEE421-28EA-4425-9C56-22521F7A7E3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627E2FE-1F95-4210-B961-D5F674BA62F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27A56EB-3735-4E52-A129-0BCD730EB8C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CD48363-502E-4B5F-8B15-A2B5AC4CA0E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7D42D5C-2E82-47B6-ABE5-8E30132A758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E3256FB-B51F-4BC2-AC3B-1A086BDF1FC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E0891E8-F6F0-437A-8718-69907601F18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AD43474-18A8-4E1D-BFE1-372FF875423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EA75C21-32E9-4EC1-9B84-139A2A45951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42A1B65-6BC2-4A48-85FA-7D1F6406558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CA47C9-1AF6-40F7-9EBB-7DF0E00ABF2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D8B8D8E-629B-4A3D-B200-17F1F0920A3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6232CF7-BD70-483D-9761-9131CAABB8E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6253AE3-C26B-4C2D-A050-FC38C8FC280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16FB14F-A1D0-45B9-849D-1A28B3BFC10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446D56A-06E3-4E43-A3E6-2B05F2EC6B1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AEC98B8-2C6A-4C1E-90C9-956B8DFE6B2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CDBA34D-803E-4A45-BFB5-D7C5CE73A85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15F41D-00C2-4907-BFC8-3DBD47FCAD5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F5E7629-B55F-4546-97F1-3EBC2E59E21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786A00-150D-4B4C-9174-E4981945F2B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A71D59-E6A7-41B9-A2A0-4F0E41CB079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04A067B-9AC5-49FC-9E4B-44DEC3EAEC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C13FE95-75DF-49D3-B5EB-E1EF122F7D7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" name="Rectangle 8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3" name="Oval 9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C1DEEC90-7B43-4831-9BB4-E3035557319F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6" name="Rectangle 7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7" name="Rectangle 8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8" name="Oval 9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0" y="3866760"/>
            <a:ext cx="9143280" cy="2990520"/>
          </a:xfrm>
          <a:prstGeom prst="rect">
            <a:avLst/>
          </a:prstGeom>
          <a:gradFill rotWithShape="0">
            <a:gsLst>
              <a:gs pos="0">
                <a:srgbClr val="FFFFFF">
                  <a:alpha val="92156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50" name="Rectangle 7"/>
          <p:cNvSpPr/>
          <p:nvPr/>
        </p:nvSpPr>
        <p:spPr>
          <a:xfrm>
            <a:off x="0" y="0"/>
            <a:ext cx="9143280" cy="3866040"/>
          </a:xfrm>
          <a:prstGeom prst="rect">
            <a:avLst/>
          </a:prstGeom>
          <a:gradFill rotWithShape="0">
            <a:gsLst>
              <a:gs pos="0">
                <a:srgbClr val="FFFFFF">
                  <a:alpha val="90196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51" name="Rectangle 8"/>
          <p:cNvSpPr/>
          <p:nvPr/>
        </p:nvSpPr>
        <p:spPr>
          <a:xfrm>
            <a:off x="0" y="2652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52" name="Oval 9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2ED4B24F-8614-44F9-AF57-17F4AE805AA8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5" name="Rectangle 7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6" name="Rectangle 8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7" name="Oval 9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ftr" idx="7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9" name="PlaceHolder 2"/>
          <p:cNvSpPr>
            <a:spLocks noGrp="1"/>
          </p:cNvSpPr>
          <p:nvPr>
            <p:ph type="sldNum" idx="8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CFB98D5F-43A9-4167-8632-94AB975F4BB2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dt" idx="9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0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угольник 8"/>
          <p:cNvSpPr/>
          <p:nvPr/>
        </p:nvSpPr>
        <p:spPr>
          <a:xfrm>
            <a:off x="0" y="44640"/>
            <a:ext cx="914328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Народные традиции</a:t>
            </a:r>
            <a:endParaRPr lang="ru-RU" sz="28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87" name="Прямоугольник 9"/>
          <p:cNvSpPr/>
          <p:nvPr/>
        </p:nvSpPr>
        <p:spPr>
          <a:xfrm>
            <a:off x="5760000" y="2520000"/>
            <a:ext cx="3203640" cy="11538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685800" algn="l"/>
              </a:tabLst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685800" algn="l"/>
              </a:tabLst>
            </a:pPr>
            <a:r>
              <a:rPr lang="ru-RU" sz="1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685800" algn="l"/>
              </a:tabLst>
            </a:pP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685800" algn="l"/>
              </a:tabLst>
            </a:pPr>
            <a:r>
              <a:rPr lang="ru-RU" sz="105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05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685800" algn="l"/>
              </a:tabLst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Прямоугольник 10"/>
          <p:cNvSpPr/>
          <p:nvPr/>
        </p:nvSpPr>
        <p:spPr>
          <a:xfrm>
            <a:off x="3852000" y="6165360"/>
            <a:ext cx="14392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333333"/>
                </a:solidFill>
                <a:latin typeface="YS Text"/>
                <a:ea typeface="DejaVu Sans"/>
              </a:rPr>
              <a:t> 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Прямоугольник 11"/>
          <p:cNvSpPr/>
          <p:nvPr/>
        </p:nvSpPr>
        <p:spPr>
          <a:xfrm>
            <a:off x="36720" y="4497480"/>
            <a:ext cx="914328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Рисунок 189"/>
          <p:cNvPicPr/>
          <p:nvPr/>
        </p:nvPicPr>
        <p:blipFill>
          <a:blip r:embed="rId2"/>
          <a:stretch/>
        </p:blipFill>
        <p:spPr>
          <a:xfrm>
            <a:off x="5723752" y="5495233"/>
            <a:ext cx="3239888" cy="1079280"/>
          </a:xfrm>
          <a:prstGeom prst="rect">
            <a:avLst/>
          </a:prstGeom>
          <a:ln w="0">
            <a:noFill/>
          </a:ln>
        </p:spPr>
      </p:pic>
      <p:sp>
        <p:nvSpPr>
          <p:cNvPr id="191" name="TextBox 190"/>
          <p:cNvSpPr txBox="1"/>
          <p:nvPr/>
        </p:nvSpPr>
        <p:spPr>
          <a:xfrm>
            <a:off x="1440000" y="4140000"/>
            <a:ext cx="3060000" cy="72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" y="548680"/>
            <a:ext cx="70282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15" y="836712"/>
            <a:ext cx="1935746" cy="419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/>
          <a:stretch/>
        </p:blipFill>
        <p:spPr bwMode="auto">
          <a:xfrm>
            <a:off x="179512" y="4005064"/>
            <a:ext cx="5328592" cy="269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1840</TotalTime>
  <Words>7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Воздушный поток</vt:lpstr>
      <vt:lpstr>Воздушный поток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User</cp:lastModifiedBy>
  <cp:revision>78</cp:revision>
  <dcterms:created xsi:type="dcterms:W3CDTF">2022-02-24T04:31:15Z</dcterms:created>
  <dcterms:modified xsi:type="dcterms:W3CDTF">2024-04-15T10:34:43Z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9</vt:i4>
  </property>
</Properties>
</file>