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61" r:id="rId8"/>
    <p:sldId id="292" r:id="rId9"/>
    <p:sldId id="293" r:id="rId10"/>
    <p:sldId id="270" r:id="rId11"/>
    <p:sldId id="271" r:id="rId12"/>
    <p:sldId id="272" r:id="rId13"/>
    <p:sldId id="273" r:id="rId14"/>
    <p:sldId id="291" r:id="rId15"/>
    <p:sldId id="274" r:id="rId16"/>
    <p:sldId id="276" r:id="rId17"/>
    <p:sldId id="275" r:id="rId18"/>
    <p:sldId id="277" r:id="rId19"/>
    <p:sldId id="278" r:id="rId20"/>
    <p:sldId id="279" r:id="rId21"/>
    <p:sldId id="281" r:id="rId22"/>
    <p:sldId id="284" r:id="rId23"/>
    <p:sldId id="282" r:id="rId24"/>
    <p:sldId id="283" r:id="rId25"/>
    <p:sldId id="286" r:id="rId26"/>
    <p:sldId id="288" r:id="rId27"/>
    <p:sldId id="294" r:id="rId28"/>
    <p:sldId id="289" r:id="rId29"/>
    <p:sldId id="290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hyperlink" Target="http://www.babruisk.by/cache/resources/images/verstavik2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11" Type="http://schemas.openxmlformats.org/officeDocument/2006/relationships/image" Target="../media/image43.gif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gif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7" Type="http://schemas.openxmlformats.org/officeDocument/2006/relationships/image" Target="../media/image66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663</Words>
  <Application>Microsoft Office PowerPoint</Application>
  <PresentationFormat>Экран (4:3)</PresentationFormat>
  <Paragraphs>179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проезжей части дороги нельзя : </vt:lpstr>
      <vt:lpstr>Презентация PowerPoint</vt:lpstr>
      <vt:lpstr>ЮНЫЙ ДРУГ!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43</cp:revision>
  <dcterms:created xsi:type="dcterms:W3CDTF">2012-02-05T06:23:06Z</dcterms:created>
  <dcterms:modified xsi:type="dcterms:W3CDTF">2020-04-07T18:03:58Z</dcterms:modified>
</cp:coreProperties>
</file>