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C9CF6-D162-4C1D-ACF7-6AEAEED82DEE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543091-0951-43D3-852F-E2047304D1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441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Викторина по ПДД\hello_html_m17882ee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8" y="1052736"/>
            <a:ext cx="9096375" cy="549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13511" y="0"/>
            <a:ext cx="62632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Самарский Центр </a:t>
            </a: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творчества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3251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er\Desktop\Викторина по ПДД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96" y="28809"/>
            <a:ext cx="8658225" cy="677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3053" y="-159306"/>
            <a:ext cx="6050054" cy="70173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Дорогой друг! 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Предлагаем тебе принять участие в 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дистанционной викторине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 по правилам дорожного движения.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Для этого тебе надо всего-навсего 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взять листочек и ручку и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 приготовиться отвечать 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на несложные вопросы. </a:t>
            </a:r>
          </a:p>
          <a:p>
            <a:pPr algn="ctr">
              <a:lnSpc>
                <a:spcPct val="20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Их будет 10.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2836679"/>
            <a:ext cx="51812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Мы начинаем! 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761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44824"/>
            <a:ext cx="3456384" cy="3506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50064" y="392393"/>
            <a:ext cx="50261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1" dirty="0" smtClean="0">
                <a:solidFill>
                  <a:srgbClr val="111111"/>
                </a:solidFill>
                <a:latin typeface="Droid Sans"/>
              </a:rPr>
              <a:t>Вопрос №1.  Каким </a:t>
            </a:r>
            <a:r>
              <a:rPr lang="ru-RU" b="1" i="1" dirty="0">
                <a:solidFill>
                  <a:srgbClr val="111111"/>
                </a:solidFill>
                <a:latin typeface="Droid Sans"/>
              </a:rPr>
              <a:t>образом можно перейти </a:t>
            </a:r>
            <a:r>
              <a:rPr lang="ru-RU" b="1" i="1" dirty="0" smtClean="0">
                <a:solidFill>
                  <a:srgbClr val="111111"/>
                </a:solidFill>
                <a:latin typeface="Droid Sans"/>
              </a:rPr>
              <a:t>улицу </a:t>
            </a:r>
            <a:r>
              <a:rPr lang="ru-RU" b="1" i="1" dirty="0">
                <a:solidFill>
                  <a:srgbClr val="111111"/>
                </a:solidFill>
                <a:latin typeface="Droid Sans"/>
              </a:rPr>
              <a:t>безопасно для жизни и здоровья? </a:t>
            </a:r>
            <a:endParaRPr lang="ru-RU" b="1" i="1" dirty="0">
              <a:solidFill>
                <a:srgbClr val="111111"/>
              </a:solidFill>
              <a:effectLst/>
              <a:latin typeface="Droid San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674674"/>
            <a:ext cx="2286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/>
              <a:t>А. Предварительно </a:t>
            </a:r>
            <a:r>
              <a:rPr lang="ru-RU" b="1" dirty="0"/>
              <a:t>проверив, нет ли на проезжей части движущего </a:t>
            </a:r>
            <a:r>
              <a:rPr lang="ru-RU" b="1" dirty="0" smtClean="0"/>
              <a:t>транспорта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598245"/>
            <a:ext cx="24482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>
                <a:solidFill>
                  <a:srgbClr val="111111"/>
                </a:solidFill>
                <a:latin typeface="Droid Sans"/>
              </a:rPr>
              <a:t>Б. Быстро </a:t>
            </a:r>
            <a:r>
              <a:rPr lang="ru-RU" b="1" dirty="0">
                <a:solidFill>
                  <a:srgbClr val="111111"/>
                </a:solidFill>
                <a:latin typeface="Droid Sans"/>
              </a:rPr>
              <a:t>перебежать улицу, не создавая помех для движущего </a:t>
            </a:r>
            <a:r>
              <a:rPr lang="ru-RU" b="1" dirty="0" smtClean="0">
                <a:solidFill>
                  <a:srgbClr val="111111"/>
                </a:solidFill>
                <a:latin typeface="Droid Sans"/>
              </a:rPr>
              <a:t>транспорта.</a:t>
            </a:r>
            <a:endParaRPr lang="ru-RU" b="1" i="0" dirty="0">
              <a:solidFill>
                <a:srgbClr val="111111"/>
              </a:solidFill>
              <a:effectLst/>
              <a:latin typeface="Droid San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00192" y="1882084"/>
            <a:ext cx="271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>
                <a:solidFill>
                  <a:srgbClr val="111111"/>
                </a:solidFill>
                <a:latin typeface="Droid Sans"/>
              </a:rPr>
              <a:t>В. </a:t>
            </a:r>
            <a:r>
              <a:rPr lang="ru-RU" b="1" dirty="0" err="1" smtClean="0">
                <a:solidFill>
                  <a:srgbClr val="111111"/>
                </a:solidFill>
                <a:latin typeface="Droid Sans"/>
              </a:rPr>
              <a:t>Воспользовшись</a:t>
            </a:r>
            <a:r>
              <a:rPr lang="ru-RU" b="1" dirty="0">
                <a:solidFill>
                  <a:srgbClr val="111111"/>
                </a:solidFill>
                <a:latin typeface="Droid Sans"/>
              </a:rPr>
              <a:t> </a:t>
            </a:r>
            <a:r>
              <a:rPr lang="ru-RU" b="1" dirty="0" smtClean="0">
                <a:solidFill>
                  <a:srgbClr val="111111"/>
                </a:solidFill>
                <a:latin typeface="Droid Sans"/>
              </a:rPr>
              <a:t>пешеходным переходом.</a:t>
            </a:r>
            <a:endParaRPr lang="ru-RU" b="1" i="0" dirty="0">
              <a:solidFill>
                <a:srgbClr val="111111"/>
              </a:solidFill>
              <a:effectLst/>
              <a:latin typeface="Droid San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00192" y="3651707"/>
            <a:ext cx="2718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>
                <a:solidFill>
                  <a:srgbClr val="111111"/>
                </a:solidFill>
                <a:latin typeface="Droid Sans"/>
              </a:rPr>
              <a:t>Г. Попросить </a:t>
            </a:r>
            <a:r>
              <a:rPr lang="ru-RU" b="1" dirty="0">
                <a:solidFill>
                  <a:srgbClr val="111111"/>
                </a:solidFill>
                <a:latin typeface="Droid Sans"/>
              </a:rPr>
              <a:t>помощи у </a:t>
            </a:r>
            <a:r>
              <a:rPr lang="ru-RU" b="1" dirty="0" smtClean="0">
                <a:solidFill>
                  <a:srgbClr val="111111"/>
                </a:solidFill>
                <a:latin typeface="Droid Sans"/>
              </a:rPr>
              <a:t>взрослых.</a:t>
            </a:r>
            <a:endParaRPr lang="ru-RU" b="1" i="0" dirty="0">
              <a:solidFill>
                <a:srgbClr val="111111"/>
              </a:solidFill>
              <a:effectLst/>
              <a:latin typeface="Droid Sans"/>
            </a:endParaRPr>
          </a:p>
        </p:txBody>
      </p:sp>
    </p:spTree>
    <p:extLst>
      <p:ext uri="{BB962C8B-B14F-4D97-AF65-F5344CB8AC3E}">
        <p14:creationId xmlns:p14="http://schemas.microsoft.com/office/powerpoint/2010/main" val="209718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61729" y="2924944"/>
            <a:ext cx="52565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</a:t>
            </a:r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вой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ответ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71327"/>
            <a:ext cx="4000500" cy="485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04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b="1" i="1" dirty="0" smtClean="0">
                <a:solidFill>
                  <a:srgbClr val="111111"/>
                </a:solidFill>
                <a:latin typeface="Droid Sans"/>
              </a:rPr>
              <a:t>Вопрос 2. Существует </a:t>
            </a:r>
            <a:r>
              <a:rPr lang="ru-RU" b="1" i="1" dirty="0">
                <a:solidFill>
                  <a:srgbClr val="111111"/>
                </a:solidFill>
                <a:latin typeface="Droid Sans"/>
              </a:rPr>
              <a:t>несколько видов пешеходных переходов</a:t>
            </a:r>
            <a:r>
              <a:rPr lang="ru-RU" b="1" i="1" dirty="0" smtClean="0">
                <a:solidFill>
                  <a:srgbClr val="111111"/>
                </a:solidFill>
                <a:latin typeface="Droid Sans"/>
              </a:rPr>
              <a:t>.</a:t>
            </a:r>
            <a:r>
              <a:rPr lang="ru-RU" dirty="0" smtClean="0">
                <a:solidFill>
                  <a:srgbClr val="111111"/>
                </a:solidFill>
                <a:latin typeface="Droid Sans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Droid San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112268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rgbClr val="111111"/>
                </a:solidFill>
                <a:latin typeface="Droid Sans"/>
              </a:rPr>
              <a:t>Выбери </a:t>
            </a:r>
            <a:r>
              <a:rPr lang="ru-RU" b="1" i="1" dirty="0">
                <a:solidFill>
                  <a:srgbClr val="111111"/>
                </a:solidFill>
                <a:latin typeface="Droid Sans"/>
              </a:rPr>
              <a:t>правильные названия из предложенных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38316"/>
            <a:ext cx="1458416" cy="168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C:\Users\user\Desktop\Викторина по ПДД\Позземны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97151"/>
            <a:ext cx="2153682" cy="167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016" y="4644166"/>
            <a:ext cx="1872208" cy="198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2420888"/>
            <a:ext cx="1617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А. Наземные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348427" y="3284984"/>
            <a:ext cx="1731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Б. Подводные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979712" y="4221088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В. Надземные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084168" y="2605554"/>
            <a:ext cx="1733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Г. Подземные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652120" y="3469650"/>
            <a:ext cx="1625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Д. Наводные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166320" y="4405754"/>
            <a:ext cx="1335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Е. Водные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707904" y="5634694"/>
            <a:ext cx="1726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З. Воздушные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073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00338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735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0708" y="4766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b="1" i="1" dirty="0" smtClean="0">
                <a:solidFill>
                  <a:srgbClr val="111111"/>
                </a:solidFill>
                <a:latin typeface="Droid Sans"/>
              </a:rPr>
              <a:t>Вопрос №3. На какой свет светофора может двигаться пешеход? </a:t>
            </a:r>
            <a:endParaRPr lang="ru-RU" b="1" i="1" dirty="0">
              <a:solidFill>
                <a:srgbClr val="111111"/>
              </a:solidFill>
              <a:effectLst/>
              <a:latin typeface="Droid San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484" y="1988840"/>
            <a:ext cx="4032448" cy="292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2348880"/>
            <a:ext cx="1715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А. На красный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3789040"/>
            <a:ext cx="1715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Б. На зеленый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582932" y="2348880"/>
            <a:ext cx="1628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В. На желтый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 flipH="1">
            <a:off x="6732239" y="397370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Г. На любой, пока никто не видит.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860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712894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665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00808"/>
            <a:ext cx="230425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30121" y="31628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/>
              <a:t>Вопрос №4. Какую </a:t>
            </a:r>
            <a:r>
              <a:rPr lang="ru-RU" b="1" i="1" dirty="0"/>
              <a:t>роль играет на проезжей части регулировщик?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916832"/>
            <a:ext cx="3168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А. Регулирует </a:t>
            </a:r>
            <a:r>
              <a:rPr lang="ru-RU" dirty="0"/>
              <a:t>движение пешеходов.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3460119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Б. Регулирует </a:t>
            </a:r>
            <a:r>
              <a:rPr lang="ru-RU" dirty="0"/>
              <a:t>движение транспортных </a:t>
            </a:r>
            <a:r>
              <a:rPr lang="ru-RU" dirty="0" smtClean="0"/>
              <a:t>средств.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975144" y="1916832"/>
            <a:ext cx="2917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В. Регулирует </a:t>
            </a:r>
            <a:r>
              <a:rPr lang="ru-RU" dirty="0"/>
              <a:t>движение пешеходов и транспортных средств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75144" y="3460118"/>
            <a:ext cx="3168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Г. Выполняет </a:t>
            </a:r>
            <a:r>
              <a:rPr lang="ru-RU" dirty="0"/>
              <a:t>роль светофора.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96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01713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99543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240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07238" y="54868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/>
              <a:t>Вопрос №5. Как </a:t>
            </a:r>
            <a:r>
              <a:rPr lang="ru-RU" b="1" i="1" dirty="0"/>
              <a:t>правильно переходить дорогу при выходе из автобуса</a:t>
            </a:r>
            <a:r>
              <a:rPr lang="ru-RU" b="1" i="1" dirty="0" smtClean="0"/>
              <a:t>?</a:t>
            </a:r>
            <a:endParaRPr lang="ru-RU" b="1" i="1" dirty="0"/>
          </a:p>
        </p:txBody>
      </p:sp>
      <p:pic>
        <p:nvPicPr>
          <p:cNvPr id="10242" name="Picture 2" descr="C:\Users\user\Desktop\Викторина по ПДД\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0" y="1909344"/>
            <a:ext cx="5117572" cy="360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633738" y="1917765"/>
            <a:ext cx="2890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А. </a:t>
            </a:r>
            <a:r>
              <a:rPr lang="ru-RU" dirty="0"/>
              <a:t>О</a:t>
            </a:r>
            <a:r>
              <a:rPr lang="ru-RU" dirty="0" smtClean="0"/>
              <a:t>бойти </a:t>
            </a:r>
            <a:r>
              <a:rPr lang="ru-RU" dirty="0"/>
              <a:t>автобус сзади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33738" y="2622346"/>
            <a:ext cx="2890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Б. Обойти </a:t>
            </a:r>
            <a:r>
              <a:rPr lang="ru-RU" dirty="0"/>
              <a:t>автобус </a:t>
            </a:r>
            <a:r>
              <a:rPr lang="ru-RU" dirty="0" smtClean="0"/>
              <a:t>спереди.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47090" y="3528622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В. </a:t>
            </a:r>
            <a:r>
              <a:rPr lang="ru-RU" dirty="0"/>
              <a:t>Н</a:t>
            </a:r>
            <a:r>
              <a:rPr lang="ru-RU" dirty="0" smtClean="0"/>
              <a:t>е </a:t>
            </a:r>
            <a:r>
              <a:rPr lang="ru-RU" dirty="0"/>
              <a:t>имеет </a:t>
            </a:r>
            <a:r>
              <a:rPr lang="ru-RU" dirty="0" smtClean="0"/>
              <a:t>значения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79022" y="4356383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Г. </a:t>
            </a:r>
            <a:r>
              <a:rPr lang="ru-RU" dirty="0"/>
              <a:t>П</a:t>
            </a:r>
            <a:r>
              <a:rPr lang="ru-RU" dirty="0" smtClean="0"/>
              <a:t>ролезть </a:t>
            </a:r>
            <a:r>
              <a:rPr lang="ru-RU" dirty="0"/>
              <a:t>под </a:t>
            </a:r>
            <a:r>
              <a:rPr lang="ru-RU" dirty="0" smtClean="0"/>
              <a:t>автобусом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27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2606550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68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Викторина по ПДД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3024336" cy="367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11760" y="62068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/>
              <a:t>Вопрос №6. Как </a:t>
            </a:r>
            <a:r>
              <a:rPr lang="ru-RU" b="1" i="1" dirty="0"/>
              <a:t>правильно переходить дорогу при выходе из трамвая</a:t>
            </a:r>
            <a:r>
              <a:rPr lang="ru-RU" b="1" i="1" dirty="0" smtClean="0"/>
              <a:t>?</a:t>
            </a:r>
            <a:endParaRPr lang="ru-RU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1936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А. </a:t>
            </a:r>
            <a:r>
              <a:rPr lang="ru-RU" dirty="0"/>
              <a:t>О</a:t>
            </a:r>
            <a:r>
              <a:rPr lang="ru-RU" dirty="0" smtClean="0"/>
              <a:t>бойти </a:t>
            </a:r>
            <a:r>
              <a:rPr lang="ru-RU" dirty="0"/>
              <a:t>трамвай </a:t>
            </a:r>
            <a:r>
              <a:rPr lang="ru-RU" dirty="0" smtClean="0"/>
              <a:t>сзади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292116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Б. </a:t>
            </a:r>
            <a:r>
              <a:rPr lang="ru-RU" dirty="0"/>
              <a:t>О</a:t>
            </a:r>
            <a:r>
              <a:rPr lang="ru-RU" dirty="0" smtClean="0"/>
              <a:t>бойти </a:t>
            </a:r>
            <a:r>
              <a:rPr lang="ru-RU" dirty="0"/>
              <a:t>трамвай </a:t>
            </a:r>
            <a:r>
              <a:rPr lang="ru-RU" dirty="0" smtClean="0"/>
              <a:t>спереди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350100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В. </a:t>
            </a:r>
            <a:r>
              <a:rPr lang="ru-RU" dirty="0"/>
              <a:t>Н</a:t>
            </a:r>
            <a:r>
              <a:rPr lang="ru-RU" dirty="0" smtClean="0"/>
              <a:t>е </a:t>
            </a:r>
            <a:r>
              <a:rPr lang="ru-RU" dirty="0"/>
              <a:t>имеет </a:t>
            </a:r>
            <a:r>
              <a:rPr lang="ru-RU" dirty="0" smtClean="0"/>
              <a:t>значения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97760" y="41293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Г. </a:t>
            </a:r>
            <a:r>
              <a:rPr lang="ru-RU" dirty="0"/>
              <a:t>П</a:t>
            </a:r>
            <a:r>
              <a:rPr lang="ru-RU" dirty="0" smtClean="0"/>
              <a:t>ерелезть </a:t>
            </a:r>
            <a:r>
              <a:rPr lang="ru-RU" dirty="0"/>
              <a:t>через </a:t>
            </a:r>
            <a:r>
              <a:rPr lang="ru-RU" dirty="0" smtClean="0"/>
              <a:t>трамвай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89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24944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615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5486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/>
              <a:t>Вопрос 7. Сколько </a:t>
            </a:r>
            <a:r>
              <a:rPr lang="ru-RU" b="1" i="1" dirty="0"/>
              <a:t>колес у легкового автомобиля</a:t>
            </a:r>
            <a:r>
              <a:rPr lang="ru-RU" b="1" i="1" dirty="0" smtClean="0"/>
              <a:t>?</a:t>
            </a:r>
            <a:endParaRPr lang="ru-RU" b="1" i="1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297032"/>
            <a:ext cx="4987142" cy="376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827584" y="226758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А. Два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590418" y="3034380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Б. Три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267744" y="4149080"/>
            <a:ext cx="1321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В. Четыре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275856" y="5064491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Г. Пять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592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" y="967611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52936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782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/>
              <a:t>Вопрос 9. Что </a:t>
            </a:r>
            <a:r>
              <a:rPr lang="ru-RU" b="1" i="1" dirty="0"/>
              <a:t>означает мигающий зеленый свет светофора</a:t>
            </a:r>
            <a:r>
              <a:rPr lang="ru-RU" b="1" i="1" dirty="0" smtClean="0"/>
              <a:t>?</a:t>
            </a:r>
            <a:endParaRPr lang="ru-RU" b="1" i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68" y="1556792"/>
            <a:ext cx="3366120" cy="419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7808" y="2182505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А. </a:t>
            </a:r>
            <a:r>
              <a:rPr lang="ru-RU" dirty="0"/>
              <a:t>Д</a:t>
            </a:r>
            <a:r>
              <a:rPr lang="ru-RU" dirty="0" smtClean="0"/>
              <a:t>вижение запрещено.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18351" y="30604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Б. </a:t>
            </a:r>
            <a:r>
              <a:rPr lang="ru-RU" dirty="0"/>
              <a:t>С</a:t>
            </a:r>
            <a:r>
              <a:rPr lang="ru-RU" dirty="0" smtClean="0"/>
              <a:t>ветофор </a:t>
            </a:r>
            <a:r>
              <a:rPr lang="ru-RU" dirty="0"/>
              <a:t>сломался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370679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В. </a:t>
            </a:r>
            <a:r>
              <a:rPr lang="ru-RU" dirty="0"/>
              <a:t>И</a:t>
            </a:r>
            <a:r>
              <a:rPr lang="ru-RU" dirty="0" smtClean="0"/>
              <a:t>стекает </a:t>
            </a:r>
            <a:r>
              <a:rPr lang="ru-RU" dirty="0"/>
              <a:t>время зеленого сигнала светофора, начинать движение через дорогу </a:t>
            </a:r>
            <a:r>
              <a:rPr lang="ru-RU" dirty="0" smtClean="0"/>
              <a:t>нельзя.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033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01713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852936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2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7744" y="3326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/>
              <a:t>Вопрос 10. Можно </a:t>
            </a:r>
            <a:r>
              <a:rPr lang="ru-RU" b="1" i="1" dirty="0"/>
              <a:t>ли кататься на санках, коньках или велосипедах по проезжей части? </a:t>
            </a:r>
          </a:p>
        </p:txBody>
      </p:sp>
      <p:pic>
        <p:nvPicPr>
          <p:cNvPr id="18434" name="Picture 2" descr="C:\Users\user\Desktop\Викторина по ПДД\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1" y="2348880"/>
            <a:ext cx="3895725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15606" y="177281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А. </a:t>
            </a:r>
            <a:r>
              <a:rPr lang="ru-RU" dirty="0"/>
              <a:t>М</a:t>
            </a:r>
            <a:r>
              <a:rPr lang="ru-RU" dirty="0" smtClean="0"/>
              <a:t>ожно</a:t>
            </a:r>
            <a:r>
              <a:rPr lang="ru-RU" dirty="0"/>
              <a:t>, если </a:t>
            </a:r>
            <a:r>
              <a:rPr lang="ru-RU" dirty="0" smtClean="0"/>
              <a:t>осторожно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9671" y="234888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Б. </a:t>
            </a:r>
            <a:r>
              <a:rPr lang="ru-RU" dirty="0"/>
              <a:t>Н</a:t>
            </a:r>
            <a:r>
              <a:rPr lang="ru-RU" dirty="0" smtClean="0"/>
              <a:t>ельзя</a:t>
            </a:r>
            <a:r>
              <a:rPr lang="ru-RU" dirty="0"/>
              <a:t>, это </a:t>
            </a:r>
            <a:r>
              <a:rPr lang="ru-RU" dirty="0" smtClean="0"/>
              <a:t>опасно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2956302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В. </a:t>
            </a:r>
            <a:r>
              <a:rPr lang="ru-RU" dirty="0"/>
              <a:t>М</a:t>
            </a:r>
            <a:r>
              <a:rPr lang="ru-RU" dirty="0" smtClean="0"/>
              <a:t>ожно </a:t>
            </a:r>
            <a:r>
              <a:rPr lang="ru-RU" dirty="0"/>
              <a:t>под присмотром </a:t>
            </a:r>
            <a:r>
              <a:rPr lang="ru-RU" dirty="0" smtClean="0"/>
              <a:t>взрослых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40246" y="37371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Г. </a:t>
            </a:r>
            <a:r>
              <a:rPr lang="ru-RU" dirty="0"/>
              <a:t>К</a:t>
            </a:r>
            <a:r>
              <a:rPr lang="ru-RU" dirty="0" smtClean="0"/>
              <a:t>атание </a:t>
            </a:r>
            <a:r>
              <a:rPr lang="ru-RU" dirty="0"/>
              <a:t>на санках и коньках строго запрещено, на велосипеде можно ездить с 14 лет, соблюдая правила </a:t>
            </a:r>
            <a:r>
              <a:rPr lang="ru-RU" dirty="0" smtClean="0"/>
              <a:t>дорожного движения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205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90" y="1124744"/>
            <a:ext cx="3998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490" y="2348880"/>
            <a:ext cx="52609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922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55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er\Desktop\Викторина по ПДД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20" y="-132093"/>
            <a:ext cx="11081750" cy="70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51775" y="476672"/>
            <a:ext cx="55926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Дорогой друг!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Для того чтобы мы смогли оценить </a:t>
            </a:r>
            <a:r>
              <a:rPr lang="ru-RU" sz="2400" b="1" i="1" dirty="0" smtClean="0">
                <a:solidFill>
                  <a:srgbClr val="FF0000"/>
                </a:solidFill>
              </a:rPr>
              <a:t>тебя  </a:t>
            </a:r>
            <a:r>
              <a:rPr lang="ru-RU" sz="2400" b="1" i="1" dirty="0" smtClean="0">
                <a:solidFill>
                  <a:srgbClr val="FF0000"/>
                </a:solidFill>
              </a:rPr>
              <a:t>по достоинству, </a:t>
            </a:r>
            <a:endParaRPr lang="ru-RU" sz="2400" b="1" i="1" dirty="0" smtClean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не </a:t>
            </a:r>
            <a:r>
              <a:rPr lang="ru-RU" sz="2400" b="1" i="1" dirty="0" smtClean="0">
                <a:solidFill>
                  <a:srgbClr val="FF0000"/>
                </a:solidFill>
              </a:rPr>
              <a:t>забудь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фотографию своей работы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загрузить на сайт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 Самарского Центра </a:t>
            </a:r>
            <a:r>
              <a:rPr lang="ru-RU" sz="2400" b="1" i="1" dirty="0" smtClean="0">
                <a:solidFill>
                  <a:srgbClr val="FF0000"/>
                </a:solidFill>
              </a:rPr>
              <a:t>творчества через </a:t>
            </a:r>
            <a:r>
              <a:rPr lang="ru-RU" sz="2400" b="1" i="1" dirty="0" smtClean="0">
                <a:solidFill>
                  <a:srgbClr val="FF0000"/>
                </a:solidFill>
              </a:rPr>
              <a:t>ЗАЯВКУ 1</a:t>
            </a:r>
            <a:r>
              <a:rPr lang="ru-RU" sz="2400" b="1" i="1" dirty="0" smtClean="0">
                <a:solidFill>
                  <a:srgbClr val="FF0000"/>
                </a:solidFill>
              </a:rPr>
              <a:t>!</a:t>
            </a:r>
            <a:endParaRPr lang="ru-RU" sz="2400" b="1" i="1" dirty="0" smtClean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</a:rPr>
              <a:t>Или </a:t>
            </a:r>
            <a:r>
              <a:rPr lang="ru-RU" sz="2400" b="1" i="1" dirty="0" smtClean="0">
                <a:solidFill>
                  <a:srgbClr val="FF0000"/>
                </a:solidFill>
              </a:rPr>
              <a:t>попроси </a:t>
            </a:r>
            <a:r>
              <a:rPr lang="ru-RU" sz="2400" b="1" i="1" dirty="0" smtClean="0">
                <a:solidFill>
                  <a:srgbClr val="FF0000"/>
                </a:solidFill>
              </a:rPr>
              <a:t>взрослых </a:t>
            </a:r>
            <a:r>
              <a:rPr lang="ru-RU" sz="2400" b="1" i="1" dirty="0">
                <a:solidFill>
                  <a:srgbClr val="FF0000"/>
                </a:solidFill>
              </a:rPr>
              <a:t>т</a:t>
            </a:r>
            <a:r>
              <a:rPr lang="ru-RU" sz="2400" b="1" i="1" dirty="0" smtClean="0">
                <a:solidFill>
                  <a:srgbClr val="FF0000"/>
                </a:solidFill>
              </a:rPr>
              <a:t>ебе помочь.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817" y="3477984"/>
            <a:ext cx="655272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Желаем тебе успехов!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625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993</TotalTime>
  <Words>424</Words>
  <Application>Microsoft Office PowerPoint</Application>
  <PresentationFormat>Экран (4:3)</PresentationFormat>
  <Paragraphs>69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Windows User</cp:lastModifiedBy>
  <cp:revision>30</cp:revision>
  <dcterms:created xsi:type="dcterms:W3CDTF">2020-06-08T07:40:38Z</dcterms:created>
  <dcterms:modified xsi:type="dcterms:W3CDTF">2020-06-17T19:58:44Z</dcterms:modified>
</cp:coreProperties>
</file>