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5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Все об оригами: с чего начать новичку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Сложенное божество.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642910" y="4357694"/>
            <a:ext cx="8229600" cy="1839907"/>
          </a:xfrm>
        </p:spPr>
        <p:txBody>
          <a:bodyPr>
            <a:normAutofit/>
          </a:bodyPr>
          <a:lstStyle/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Все об оригами: с чего начать новичку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714348" y="4643446"/>
            <a:ext cx="778674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Оригами представляет собой складывание разнообразных фигурок из бумаги. Этот вид прикладного творчества насчитывает не один век. В переводе с японского языка слово означает «сложенное божество». Такие фигурки действительно использовались при проведении ритуалов.  Фигурки вешались при входе в храмы.</a:t>
            </a:r>
            <a:br>
              <a:rPr lang="ru-RU" sz="2000" dirty="0" smtClean="0"/>
            </a:br>
            <a:endParaRPr lang="ru-RU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Все об оригами: с чего начать новичку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428596" y="4572008"/>
            <a:ext cx="835824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Первоначально создавались из коконов шелкопряда. Их проваривали, высушивали, проглаживали, получая в результате шелковистый материал, похожий на бумагу. Он был слишком дорогим, постепенно его заменили стеблями бамбука, корой и другими, более дешевыми, материалами</a:t>
            </a:r>
            <a:endParaRPr lang="ru-RU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Все об оригами: с чего начать новичку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571472" y="4952494"/>
            <a:ext cx="814393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Существует поверье, что тысяча журавликов, сложенных своими руками, исполняют желание. А шар </a:t>
            </a:r>
            <a:r>
              <a:rPr lang="ru-RU" sz="2400" dirty="0" err="1" smtClean="0"/>
              <a:t>кусудама</a:t>
            </a:r>
            <a:r>
              <a:rPr lang="ru-RU" sz="2400" dirty="0" smtClean="0"/>
              <a:t>, повешенный в изголовье кровати, дарит хороший сон.</a:t>
            </a:r>
            <a:endParaRPr lang="ru-RU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Все об оригами: с чего начать новичку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571472" y="4714884"/>
            <a:ext cx="807249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Зародившись на востоке, оригами постепенно распространилось по всему миру. Это хобби не требует больших материальных затрат. Все, что нужно, — это разноцветная бумага, умелые руки и желание творить.</a:t>
            </a:r>
            <a:br>
              <a:rPr lang="ru-RU" sz="2400" dirty="0" smtClean="0"/>
            </a:br>
            <a:endParaRPr lang="ru-RU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Все об оригами: с чего начать новичку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428596" y="4572008"/>
            <a:ext cx="8286808" cy="2523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В основе технологии лежит система складок, сгибов, поворотов. Оригами имеет несколько разновидностей. Простой вид оригами использует два вида складки и ориентирован на начинающих </a:t>
            </a:r>
            <a:r>
              <a:rPr lang="ru-RU" sz="2000" dirty="0" err="1" smtClean="0"/>
              <a:t>оригамистов</a:t>
            </a:r>
            <a:r>
              <a:rPr lang="ru-RU" sz="2000" dirty="0" smtClean="0"/>
              <a:t>. Классический вариант предполагает складывание фигурок без помощи ножниц и клея, в отличие от </a:t>
            </a:r>
            <a:r>
              <a:rPr lang="ru-RU" sz="2000" dirty="0" err="1" smtClean="0"/>
              <a:t>киригами</a:t>
            </a:r>
            <a:r>
              <a:rPr lang="ru-RU" sz="2000" dirty="0" smtClean="0"/>
              <a:t>. Опытные мастера используют мокрое складывание, чем добиваются плавных линий и выразительности фигурок.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Все об оригами: с чего начать новичку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714348" y="4572008"/>
            <a:ext cx="7715304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Модульное оригами создается из отдельных небольших модулей. Техника «бутерброд» отличается тем, что используется бумага, склеенная с фольгой. Такие фигурки характеризуются сложностью и долговечностью.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Все об оригами: с чего начать новичку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2050" name="Picture 2" descr="Все об оригами: с чего начать новичку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14876" y="2643182"/>
            <a:ext cx="3924000" cy="3924000"/>
          </a:xfrm>
          <a:prstGeom prst="rect">
            <a:avLst/>
          </a:prstGeom>
          <a:noFill/>
        </p:spPr>
      </p:pic>
      <p:pic>
        <p:nvPicPr>
          <p:cNvPr id="2052" name="Picture 4" descr="Все об оригами: с чего начать новичку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5720" y="2786058"/>
            <a:ext cx="3672000" cy="3672000"/>
          </a:xfrm>
          <a:prstGeom prst="rect">
            <a:avLst/>
          </a:prstGeom>
          <a:noFill/>
        </p:spPr>
      </p:pic>
      <p:pic>
        <p:nvPicPr>
          <p:cNvPr id="2054" name="Picture 6" descr="Picture background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143108" y="571480"/>
            <a:ext cx="3888000" cy="259140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Все об оригами: с чего начать новичку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642910" y="4786322"/>
            <a:ext cx="800105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Оригами – занятие интересное и полезное для детей и взрослых. Хобби вырабатывает усидчивость, развивает внимательность, память, мелкую моторику. Совместное создание поделок из бумаги сближает с детьми.</a:t>
            </a:r>
            <a:endParaRPr lang="ru-RU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265</Words>
  <PresentationFormat>Экран (4:3)</PresentationFormat>
  <Paragraphs>8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Сложенное божество.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</dc:creator>
  <cp:lastModifiedBy>Пользователь Windows</cp:lastModifiedBy>
  <cp:revision>20</cp:revision>
  <dcterms:created xsi:type="dcterms:W3CDTF">2025-02-12T06:14:34Z</dcterms:created>
  <dcterms:modified xsi:type="dcterms:W3CDTF">2025-02-18T07:02:53Z</dcterms:modified>
</cp:coreProperties>
</file>