
<file path=[Content_Types].xml><?xml version="1.0" encoding="utf-8"?>
<Types xmlns="http://schemas.openxmlformats.org/package/2006/content-types">
  <Default ContentType="image/jpeg" Extension="jpeg"/>
  <Default ContentType="application/xml" Extension="xml"/>
  <Default ContentType="application/vnd.openxmlformats-package.relationships+xml" Extension="rels"/>
  <Override ContentType="application/vnd.openxmlformats-officedocument.extended-properties+xml" PartName="/docProps/app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10.xml"/>
  <Override ContentType="application/vnd.openxmlformats-officedocument.presentationml.slide+xml" PartName="/ppt/slides/slide11.xml"/>
  <Override ContentType="application/vnd.openxmlformats-officedocument.presentationml.slide+xml" PartName="/ppt/slides/slide12.xml"/>
  <Override ContentType="application/vnd.openxmlformats-officedocument.presentationml.slide+xml" PartName="/ppt/slides/slide13.xml"/>
  <Override ContentType="application/vnd.openxmlformats-officedocument.presentationml.slide+xml" PartName="/ppt/slides/slide14.xml"/>
  <Override ContentType="application/vnd.openxmlformats-officedocument.presentationml.slide+xml" PartName="/ppt/slides/slide15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slide+xml" PartName="/ppt/slides/slide6.xml"/>
  <Override ContentType="application/vnd.openxmlformats-officedocument.presentationml.slide+xml" PartName="/ppt/slides/slide7.xml"/>
  <Override ContentType="application/vnd.openxmlformats-officedocument.presentationml.slide+xml" PartName="/ppt/slides/slide8.xml"/>
  <Override ContentType="application/vnd.openxmlformats-officedocument.presentationml.slide+xml" PartName="/ppt/slides/slide9.xml"/>
  <Override ContentType="application/vnd.openxmlformats-officedocument.presentationml.tableStyles+xml" PartName="/ppt/tableStyles.xml"/>
  <Override ContentType="application/vnd.openxmlformats-officedocument.theme+xml" PartName="/ppt/theme/theme1.xml"/>
</Types>
</file>

<file path=_rels/.rels><?xml version="1.0" encoding="UTF-8" standalone="no" ?>
<Relationships xmlns="http://schemas.openxmlformats.org/package/2006/relationships">
  <Relationship Id="rId1" Target="ppt/presentation.xml" Type="http://schemas.openxmlformats.org/officeDocument/2006/relationships/officeDocument"/>
  <Relationship Id="rId2" Target="docProps/app.xml" Type="http://schemas.openxmlformats.org/officeDocument/2006/relationships/extended-properties"/>
  <Relationship Id="rId3" Target="docProps/core.xml" Type="http://schemas.openxmlformats.org/package/2006/relationships/metadata/core-properties"/>
</Relationships>

</file>

<file path=ppt/presentation.xml><?xml version="1.0" encoding="utf-8"?>
<p:presentation xmlns:a="http://schemas.openxmlformats.org/drawingml/2006/main" xmlns:a15="http://schemas.microsoft.com/office/drawing/2012/main" xmlns:asvg="http://schemas.microsoft.com/office/drawing/2016/SVG/main" xmlns:c="http://schemas.openxmlformats.org/drawingml/2006/chart" xmlns:co="http://ncloudtech.com" xmlns:co-ooxml="http://ncloudtech.com/ooxml" xmlns:m="http://schemas.openxmlformats.org/officeDocument/2006/math" xmlns:mc="http://schemas.openxmlformats.org/markup-compatibility/2006" xmlns:o="urn:schemas-microsoft-com:office:office" xmlns:p="http://schemas.openxmlformats.org/presentationml/2006/main" xmlns:pic="http://schemas.openxmlformats.org/drawingml/2006/picture" xmlns:r="http://schemas.openxmlformats.org/officeDocument/2006/relationships" xmlns:s="http://schemas.openxmlformats.org/officeDocument/2006/sharedTypes" xmlns:sl="http://schemas.openxmlformats.org/schemaLibrary/2006/main" xmlns:v="urn:schemas-microsoft-com:vml" xmlns:w="http://schemas.openxmlformats.org/wordprocessingml/2006/main" xmlns:w10="urn:schemas-microsoft-com:office:word" xmlns:w14="http://schemas.microsoft.com/office/word/2010/wordml" xmlns:w15="http://schemas.microsoft.com/office/word/2012/wordml" xmlns:wp="http://schemas.openxmlformats.org/drawingml/2006/wordprocessingDrawing" xmlns:wpg="http://schemas.microsoft.com/office/word/2010/wordprocessingGroup" xmlns:wps="http://schemas.microsoft.com/office/word/2010/wordprocessingShape" xmlns:x="urn:schemas-microsoft-com:office:excel" xmlns:x12ac="http://schemas.microsoft.com/office/spreadsheetml/2011/1/ac" xmlns:x14="http://schemas.microsoft.com/office/spreadsheetml/2009/9/main" xmlns:xdr="http://schemas.openxmlformats.org/drawingml/2006/spreadsheetDrawing" xmlns:xm="http://schemas.microsoft.com/office/excel/2006/main" mc:Ignorable="co co-ooxml w14 x14 w15">
  <p:sldMasterIdLst>
    <p:sldMasterId id="2147483648" r:id="rId2"/>
  </p:sld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</p:sldIdLst>
  <p:sldSz cx="9144000" cy="6858000"/>
  <p:notesSz cx="6858000" cy="9144000"/>
</p:presentation>
</file>

<file path=ppt/tableStyles.xml><?xml version="1.0" encoding="utf-8"?>
<a:tblStyleLst xmlns:a="http://schemas.openxmlformats.org/drawingml/2006/main" xmlns:a15="http://schemas.microsoft.com/office/drawing/2012/main" xmlns:asvg="http://schemas.microsoft.com/office/drawing/2016/SVG/main" xmlns:c="http://schemas.openxmlformats.org/drawingml/2006/chart" xmlns:co="http://ncloudtech.com" xmlns:co-ooxml="http://ncloudtech.com/ooxml" xmlns:m="http://schemas.openxmlformats.org/officeDocument/2006/math" xmlns:mc="http://schemas.openxmlformats.org/markup-compatibility/2006" xmlns:o="urn:schemas-microsoft-com:office:office" xmlns:p="http://schemas.openxmlformats.org/presentationml/2006/main" xmlns:pic="http://schemas.openxmlformats.org/drawingml/2006/picture" xmlns:r="http://schemas.openxmlformats.org/officeDocument/2006/relationships" xmlns:s="http://schemas.openxmlformats.org/officeDocument/2006/sharedTypes" xmlns:sl="http://schemas.openxmlformats.org/schemaLibrary/2006/main" xmlns:v="urn:schemas-microsoft-com:vml" xmlns:w="http://schemas.openxmlformats.org/wordprocessingml/2006/main" xmlns:w10="urn:schemas-microsoft-com:office:word" xmlns:w14="http://schemas.microsoft.com/office/word/2010/wordml" xmlns:w15="http://schemas.microsoft.com/office/word/2012/wordml" xmlns:wp="http://schemas.openxmlformats.org/drawingml/2006/wordprocessingDrawing" xmlns:wpg="http://schemas.microsoft.com/office/word/2010/wordprocessingGroup" xmlns:wps="http://schemas.microsoft.com/office/word/2010/wordprocessingShape" xmlns:x="urn:schemas-microsoft-com:office:excel" xmlns:x12ac="http://schemas.microsoft.com/office/spreadsheetml/2011/1/ac" xmlns:x14="http://schemas.microsoft.com/office/spreadsheetml/2009/9/main" xmlns:xdr="http://schemas.openxmlformats.org/drawingml/2006/spreadsheetDrawing" xmlns:xm="http://schemas.microsoft.com/office/excel/2006/main" def="{5C22544A-7EE6-4342-B048-85BDC9FD1C3A}"/>
</file>

<file path=ppt/_rels/presentation.xml.rels><?xml version="1.0" encoding="UTF-8" standalone="no" ?>
<Relationships xmlns="http://schemas.openxmlformats.org/package/2006/relationships">
  <Relationship Id="rId17" Target="slides/slide15.xml" Type="http://schemas.openxmlformats.org/officeDocument/2006/relationships/slide"/>
  <Relationship Id="rId7" Target="slides/slide5.xml" Type="http://schemas.openxmlformats.org/officeDocument/2006/relationships/slide"/>
  <Relationship Id="rId6" Target="slides/slide4.xml" Type="http://schemas.openxmlformats.org/officeDocument/2006/relationships/slide"/>
  <Relationship Id="rId14" Target="slides/slide12.xml" Type="http://schemas.openxmlformats.org/officeDocument/2006/relationships/slide"/>
  <Relationship Id="rId13" Target="slides/slide11.xml" Type="http://schemas.openxmlformats.org/officeDocument/2006/relationships/slide"/>
  <Relationship Id="rId18" Target="tableStyles.xml" Type="http://schemas.openxmlformats.org/officeDocument/2006/relationships/tableStyles"/>
  <Relationship Id="rId4" Target="slides/slide2.xml" Type="http://schemas.openxmlformats.org/officeDocument/2006/relationships/slide"/>
  <Relationship Id="rId3" Target="slides/slide1.xml" Type="http://schemas.openxmlformats.org/officeDocument/2006/relationships/slide"/>
  <Relationship Id="rId12" Target="slides/slide10.xml" Type="http://schemas.openxmlformats.org/officeDocument/2006/relationships/slide"/>
  <Relationship Id="rId10" Target="slides/slide8.xml" Type="http://schemas.openxmlformats.org/officeDocument/2006/relationships/slide"/>
  <Relationship Id="rId5" Target="slides/slide3.xml" Type="http://schemas.openxmlformats.org/officeDocument/2006/relationships/slide"/>
  <Relationship Id="rId11" Target="slides/slide9.xml" Type="http://schemas.openxmlformats.org/officeDocument/2006/relationships/slide"/>
  <Relationship Id="rId8" Target="slides/slide6.xml" Type="http://schemas.openxmlformats.org/officeDocument/2006/relationships/slide"/>
  <Relationship Id="rId16" Target="slides/slide14.xml" Type="http://schemas.openxmlformats.org/officeDocument/2006/relationships/slide"/>
  <Relationship Id="rId2" Target="slideMasters/slideMaster1.xml" Type="http://schemas.openxmlformats.org/officeDocument/2006/relationships/slideMaster"/>
  <Relationship Id="rId9" Target="slides/slide7.xml" Type="http://schemas.openxmlformats.org/officeDocument/2006/relationships/slide"/>
  <Relationship Id="rId15" Target="slides/slide13.xml" Type="http://schemas.openxmlformats.org/officeDocument/2006/relationships/slide"/>
  <Relationship Id="rId1" Target="theme/theme1.xml" Type="http://schemas.openxmlformats.org/officeDocument/2006/relationships/theme"/>
</Relationships>

</file>

<file path=ppt/slideLayouts/_rels/slideLayout1.xml.rels><?xml version="1.0" encoding="UTF-8" standalone="no" ?>
<Relationships xmlns="http://schemas.openxmlformats.org/package/2006/relationships">
  <Relationship Id="rId1" Target="../slideMasters/slideMaster1.xml" Type="http://schemas.openxmlformats.org/officeDocument/2006/relationships/slideMaster"/>
</Relationships>

</file>

<file path=ppt/slideLayouts/_rels/slideLayout10.xml.rels><?xml version="1.0" encoding="UTF-8" standalone="no" ?>
<Relationships xmlns="http://schemas.openxmlformats.org/package/2006/relationships">
  <Relationship Id="rId1" Target="../slideMasters/slideMaster1.xml" Type="http://schemas.openxmlformats.org/officeDocument/2006/relationships/slideMaster"/>
</Relationships>

</file>

<file path=ppt/slideLayouts/_rels/slideLayout11.xml.rels><?xml version="1.0" encoding="UTF-8" standalone="no" ?>
<Relationships xmlns="http://schemas.openxmlformats.org/package/2006/relationships">
  <Relationship Id="rId1" Target="../slideMasters/slideMaster1.xml" Type="http://schemas.openxmlformats.org/officeDocument/2006/relationships/slideMaster"/>
</Relationships>

</file>

<file path=ppt/slideLayouts/_rels/slideLayout2.xml.rels><?xml version="1.0" encoding="UTF-8" standalone="no" ?>
<Relationships xmlns="http://schemas.openxmlformats.org/package/2006/relationships">
  <Relationship Id="rId1" Target="../slideMasters/slideMaster1.xml" Type="http://schemas.openxmlformats.org/officeDocument/2006/relationships/slideMaster"/>
</Relationships>

</file>

<file path=ppt/slideLayouts/_rels/slideLayout3.xml.rels><?xml version="1.0" encoding="UTF-8" standalone="no" ?>
<Relationships xmlns="http://schemas.openxmlformats.org/package/2006/relationships">
  <Relationship Id="rId1" Target="../slideMasters/slideMaster1.xml" Type="http://schemas.openxmlformats.org/officeDocument/2006/relationships/slideMaster"/>
</Relationships>

</file>

<file path=ppt/slideLayouts/_rels/slideLayout4.xml.rels><?xml version="1.0" encoding="UTF-8" standalone="no" ?>
<Relationships xmlns="http://schemas.openxmlformats.org/package/2006/relationships">
  <Relationship Id="rId1" Target="../slideMasters/slideMaster1.xml" Type="http://schemas.openxmlformats.org/officeDocument/2006/relationships/slideMaster"/>
</Relationships>

</file>

<file path=ppt/slideLayouts/_rels/slideLayout5.xml.rels><?xml version="1.0" encoding="UTF-8" standalone="no" ?>
<Relationships xmlns="http://schemas.openxmlformats.org/package/2006/relationships">
  <Relationship Id="rId1" Target="../slideMasters/slideMaster1.xml" Type="http://schemas.openxmlformats.org/officeDocument/2006/relationships/slideMaster"/>
</Relationships>

</file>

<file path=ppt/slideLayouts/_rels/slideLayout6.xml.rels><?xml version="1.0" encoding="UTF-8" standalone="no" ?>
<Relationships xmlns="http://schemas.openxmlformats.org/package/2006/relationships">
  <Relationship Id="rId1" Target="../slideMasters/slideMaster1.xml" Type="http://schemas.openxmlformats.org/officeDocument/2006/relationships/slideMaster"/>
</Relationships>

</file>

<file path=ppt/slideLayouts/_rels/slideLayout7.xml.rels><?xml version="1.0" encoding="UTF-8" standalone="no" ?>
<Relationships xmlns="http://schemas.openxmlformats.org/package/2006/relationships">
  <Relationship Id="rId1" Target="../slideMasters/slideMaster1.xml" Type="http://schemas.openxmlformats.org/officeDocument/2006/relationships/slideMaster"/>
</Relationships>

</file>

<file path=ppt/slideLayouts/_rels/slideLayout8.xml.rels><?xml version="1.0" encoding="UTF-8" standalone="no" ?>
<Relationships xmlns="http://schemas.openxmlformats.org/package/2006/relationships">
  <Relationship Id="rId1" Target="../slideMasters/slideMaster1.xml" Type="http://schemas.openxmlformats.org/officeDocument/2006/relationships/slideMaster"/>
</Relationships>

</file>

<file path=ppt/slideLayouts/_rels/slideLayout9.xml.rels><?xml version="1.0" encoding="UTF-8" standalone="no" ?>
<Relationships xmlns="http://schemas.openxmlformats.org/package/2006/relationships">
  <Relationship Id="rId1" Target="../slideMasters/slideMaster1.xml" Type="http://schemas.openxmlformats.org/officeDocument/2006/relationships/slideMaster"/>
</Relationships>

</file>

<file path=ppt/slideLayouts/slideLayout1.xml><?xml version="1.0" encoding="utf-8"?>
<p:sldLayout xmlns:a="http://schemas.openxmlformats.org/drawingml/2006/main" xmlns:a15="http://schemas.microsoft.com/office/drawing/2012/main" xmlns:asvg="http://schemas.microsoft.com/office/drawing/2016/SVG/main" xmlns:c="http://schemas.openxmlformats.org/drawingml/2006/chart" xmlns:co="http://ncloudtech.com" xmlns:co-ooxml="http://ncloudtech.com/ooxml" xmlns:m="http://schemas.openxmlformats.org/officeDocument/2006/math" xmlns:mc="http://schemas.openxmlformats.org/markup-compatibility/2006" xmlns:o="urn:schemas-microsoft-com:office:office" xmlns:p="http://schemas.openxmlformats.org/presentationml/2006/main" xmlns:pic="http://schemas.openxmlformats.org/drawingml/2006/picture" xmlns:r="http://schemas.openxmlformats.org/officeDocument/2006/relationships" xmlns:s="http://schemas.openxmlformats.org/officeDocument/2006/sharedTypes" xmlns:sl="http://schemas.openxmlformats.org/schemaLibrary/2006/main" xmlns:v="urn:schemas-microsoft-com:vml" xmlns:w="http://schemas.openxmlformats.org/wordprocessingml/2006/main" xmlns:w10="urn:schemas-microsoft-com:office:word" xmlns:w14="http://schemas.microsoft.com/office/word/2010/wordml" xmlns:w15="http://schemas.microsoft.com/office/word/2012/wordml" xmlns:wp="http://schemas.openxmlformats.org/drawingml/2006/wordprocessingDrawing" xmlns:wpg="http://schemas.microsoft.com/office/word/2010/wordprocessingGroup" xmlns:wps="http://schemas.microsoft.com/office/word/2010/wordprocessingShape" xmlns:x="urn:schemas-microsoft-com:office:excel" xmlns:x12ac="http://schemas.microsoft.com/office/spreadsheetml/2011/1/ac" xmlns:x14="http://schemas.microsoft.com/office/spreadsheetml/2009/9/main" xmlns:xdr="http://schemas.openxmlformats.org/drawingml/2006/spreadsheetDrawing" xmlns:xm="http://schemas.microsoft.com/office/excel/2006/main" mc:Ignorable="co co-ooxml w14 x14 w15" showMasterSp="true" type="title">
  <p:cSld name="Title">
    <p:spTree>
      <p:nvGrpSpPr>
        <p:cNvPr hidden="false" id="22" name="GroupShape 22"/>
        <p:cNvGrpSpPr/>
        <p:nvPr isPhoto="false"/>
      </p:nvGrpSpPr>
      <p:grpSpPr>
        <a:xfrm flipH="false" flipV="false" rot="0">
          <a:off x="0" y="0"/>
          <a:ext cx="0" cy="0"/>
          <a:chOff x="0" y="0"/>
          <a:chExt cx="0" cy="0"/>
        </a:xfrm>
      </p:grpSpPr>
      <p:sp>
        <p:nvSpPr>
          <p:cNvPr hidden="false" id="23" name="Shape 23"/>
          <p:cNvSpPr txBox="true"/>
          <p:nvPr isPhoto="false">
            <p:ph idx="0" type="title"/>
          </p:nvPr>
        </p:nvSpPr>
        <p:spPr>
          <a:xfrm flipH="false" flipV="false" rot="0">
            <a:off x="2286000" y="3124200"/>
            <a:ext cx="6172200" cy="1894361"/>
          </a:xfrm>
          <a:prstGeom prst="rect">
            <a:avLst/>
          </a:prstGeom>
        </p:spPr>
        <p:txBody>
          <a:bodyPr/>
          <a:lstStyle>
            <a:defPPr/>
            <a:lvl1pPr lvl="0">
              <a:defRPr b="true"/>
            </a:lvl1pPr>
          </a:lstStyle>
          <a:p>
            <a:r>
              <a:t>Образец заголовка</a:t>
            </a:r>
          </a:p>
        </p:txBody>
      </p:sp>
      <p:sp>
        <p:nvSpPr>
          <p:cNvPr hidden="false" id="24" name="Shape 24"/>
          <p:cNvSpPr txBox="true"/>
          <p:nvPr isPhoto="false">
            <p:ph idx="1" type="subTitle"/>
          </p:nvPr>
        </p:nvSpPr>
        <p:spPr>
          <a:xfrm flipH="false" flipV="false" rot="0">
            <a:off x="2286000" y="5003322"/>
            <a:ext cx="6172200" cy="1371600"/>
          </a:xfrm>
          <a:prstGeom prst="rect">
            <a:avLst/>
          </a:prstGeom>
        </p:spPr>
        <p:txBody>
          <a:bodyPr/>
          <a:lstStyle>
            <a:defPPr/>
            <a:lvl1pPr algn="l" indent="0" lvl="0" marL="0">
              <a:buNone/>
              <a:defRPr b="true" sz="1800">
                <a:solidFill>
                  <a:schemeClr val="tx2"/>
                </a:solidFill>
              </a:defRPr>
            </a:lvl1pPr>
            <a:lvl2pPr algn="ctr" indent="0" lvl="1" marL="457200">
              <a:buNone/>
            </a:lvl2pPr>
            <a:lvl3pPr algn="ctr" indent="0" lvl="2" marL="914400">
              <a:buNone/>
            </a:lvl3pPr>
            <a:lvl4pPr algn="ctr" indent="0" lvl="3" marL="1371600">
              <a:buNone/>
            </a:lvl4pPr>
            <a:lvl5pPr algn="ctr" indent="0" lvl="4" marL="1828800">
              <a:buNone/>
            </a:lvl5pPr>
            <a:lvl6pPr algn="ctr" indent="0" lvl="5" marL="2286000">
              <a:buNone/>
            </a:lvl6pPr>
            <a:lvl7pPr algn="ctr" indent="0" lvl="6" marL="2743200">
              <a:buNone/>
            </a:lvl7pPr>
            <a:lvl8pPr algn="ctr" indent="0" lvl="7" marL="3200400">
              <a:buNone/>
            </a:lvl8pPr>
            <a:lvl9pPr algn="ctr" indent="0" lvl="8" marL="3657600">
              <a:buNone/>
            </a:lvl9pPr>
          </a:lstStyle>
          <a:p>
            <a:r>
              <a:t>Образец подзаголовка</a:t>
            </a:r>
          </a:p>
        </p:txBody>
      </p:sp>
      <p:sp>
        <p:nvSpPr>
          <p:cNvPr hidden="false" id="25" name="Shape 25"/>
          <p:cNvSpPr txBox="true"/>
          <p:nvPr isPhoto="false">
            <p:ph idx="10" type="dt"/>
          </p:nvPr>
        </p:nvSpPr>
        <p:spPr>
          <a:xfrm flipH="false" flipV="false" rot="5400000">
            <a:off x="7764620" y="1174097"/>
            <a:ext cx="2286000" cy="381000"/>
          </a:xfrm>
          <a:prstGeom prst="rect">
            <a:avLst/>
          </a:prstGeom>
        </p:spPr>
        <p:txBody>
          <a:bodyPr/>
          <a:lstStyle>
            <a:defPPr/>
            <a:lvl1pPr lvl="0"/>
          </a:lstStyle>
          <a:p>
            <a:r>
              <a:t>08.05.2018</a:t>
            </a:r>
          </a:p>
        </p:txBody>
      </p:sp>
      <p:sp>
        <p:nvSpPr>
          <p:cNvPr hidden="false" id="26" name="Shape 26"/>
          <p:cNvSpPr txBox="true"/>
          <p:nvPr isPhoto="false">
            <p:ph idx="11" type="ftr"/>
          </p:nvPr>
        </p:nvSpPr>
        <p:spPr>
          <a:xfrm flipH="false" flipV="false" rot="5400000">
            <a:off x="7077269" y="4181669"/>
            <a:ext cx="3657600" cy="384047"/>
          </a:xfrm>
          <a:prstGeom prst="rect">
            <a:avLst/>
          </a:prstGeom>
        </p:spPr>
        <p:txBody>
          <a:bodyPr/>
          <a:lstStyle>
            <a:defPPr/>
            <a:lvl1pPr lvl="0"/>
          </a:lstStyle>
          <a:p/>
        </p:txBody>
      </p:sp>
      <p:sp>
        <p:nvSpPr>
          <p:cNvPr hidden="false" id="27" name="Shape 27"/>
          <p:cNvSpPr txBox="false"/>
          <p:nvPr isPhoto="false"/>
        </p:nvSpPr>
        <p:spPr>
          <a:xfrm flipH="false" flipV="false" rot="0"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>
            <a:noFill/>
          </a:ln>
        </p:spPr>
        <p:txBody>
          <a:bodyPr anchor="ctr" bIns="45720" lIns="91440" rIns="91440" tIns="45720"/>
          <a:p>
            <a:pPr algn="ctr" indent="0" marL="0"/>
            <a:endParaRPr sz="18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hidden="false" id="28" name="Shape 28"/>
          <p:cNvSpPr txBox="false"/>
          <p:nvPr isPhoto="false"/>
        </p:nvSpPr>
        <p:spPr>
          <a:xfrm flipH="false" flipV="false" rot="0"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>
            <a:noFill/>
          </a:ln>
        </p:spPr>
        <p:txBody>
          <a:bodyPr anchor="ctr" bIns="45720" lIns="91440" rIns="91440" tIns="45720"/>
          <a:p>
            <a:pPr algn="ctr" indent="0" marL="0"/>
            <a:endParaRPr sz="18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hidden="false" id="29" name="Shape 29"/>
          <p:cNvSpPr txBox="false"/>
          <p:nvPr isPhoto="false"/>
        </p:nvSpPr>
        <p:spPr>
          <a:xfrm flipH="false" flipV="false" rot="0"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>
            <a:noFill/>
          </a:ln>
        </p:spPr>
        <p:txBody>
          <a:bodyPr anchor="ctr" bIns="45720" lIns="91440" rIns="91440" tIns="45720"/>
          <a:p>
            <a:pPr algn="ctr" indent="0" marL="0"/>
            <a:endParaRPr sz="18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hidden="false" id="30" name="Shape 30"/>
          <p:cNvSpPr txBox="false"/>
          <p:nvPr isPhoto="false"/>
        </p:nvSpPr>
        <p:spPr>
          <a:xfrm flipH="false" flipV="false" rot="0"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>
            <a:noFill/>
          </a:ln>
        </p:spPr>
        <p:txBody>
          <a:bodyPr anchor="ctr" bIns="45720" lIns="91440" rIns="91440" tIns="45720"/>
          <a:p>
            <a:pPr algn="ctr" indent="0" marL="0"/>
            <a:endParaRPr sz="18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hidden="false" id="31" name="Shape 31"/>
          <p:cNvSpPr txBox="false"/>
          <p:nvPr isPhoto="false"/>
        </p:nvSpPr>
        <p:spPr>
          <a:xfrm flipH="false" flipV="false" rot="0">
            <a:off x="106344" y="0"/>
            <a:ext cx="0" cy="6858000"/>
          </a:xfrm>
          <a:prstGeom prst="line">
            <a:avLst/>
          </a:prstGeom>
          <a:noFill/>
          <a:ln w="57150">
            <a:solidFill>
              <a:schemeClr val="accent1">
                <a:tint val="60000"/>
                <a:alpha val="73000"/>
              </a:schemeClr>
            </a:solidFill>
            <a:prstDash val="solid"/>
            <a:headEnd len="med" type="none" w="med"/>
            <a:tailEnd len="med" type="none" w="med"/>
          </a:ln>
        </p:spPr>
        <p:txBody>
          <a:bodyPr anchor="t" bIns="45720" lIns="91440" rIns="91440" tIns="45720" vert="horz" wrap="square"/>
          <a:p>
            <a:pPr algn="l" indent="0" marL="0"/>
            <a:endParaRPr sz="18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hidden="false" id="32" name="Shape 32"/>
          <p:cNvSpPr txBox="false"/>
          <p:nvPr isPhoto="false"/>
        </p:nvSpPr>
        <p:spPr>
          <a:xfrm flipH="false" flipV="false" rot="0">
            <a:off x="914400" y="0"/>
            <a:ext cx="0" cy="6858000"/>
          </a:xfrm>
          <a:prstGeom prst="line">
            <a:avLst/>
          </a:prstGeom>
          <a:noFill/>
          <a:ln w="57150">
            <a:solidFill>
              <a:schemeClr val="accent1">
                <a:tint val="20000"/>
                <a:alpha val="83000"/>
              </a:schemeClr>
            </a:solidFill>
            <a:prstDash val="solid"/>
            <a:headEnd len="med" type="none" w="med"/>
            <a:tailEnd len="med" type="none" w="med"/>
          </a:ln>
        </p:spPr>
        <p:txBody>
          <a:bodyPr anchor="t" bIns="45720" lIns="91440" rIns="91440" tIns="45720" vert="horz" wrap="square"/>
          <a:p>
            <a:pPr algn="l" indent="0" marL="0"/>
            <a:endParaRPr sz="18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hidden="false" id="33" name="Shape 33"/>
          <p:cNvSpPr txBox="false"/>
          <p:nvPr isPhoto="false"/>
        </p:nvSpPr>
        <p:spPr>
          <a:xfrm flipH="false" flipV="false" rot="0">
            <a:off x="854112" y="0"/>
            <a:ext cx="0" cy="6858000"/>
          </a:xfrm>
          <a:prstGeom prst="line">
            <a:avLst/>
          </a:prstGeom>
          <a:noFill/>
          <a:ln w="57150">
            <a:solidFill>
              <a:schemeClr val="accent1">
                <a:tint val="60000"/>
              </a:schemeClr>
            </a:solidFill>
            <a:prstDash val="solid"/>
            <a:headEnd len="med" type="none" w="med"/>
            <a:tailEnd len="med" type="none" w="med"/>
          </a:ln>
        </p:spPr>
        <p:txBody>
          <a:bodyPr anchor="t" bIns="45720" lIns="91440" rIns="91440" tIns="45720" vert="horz" wrap="square"/>
          <a:p>
            <a:pPr algn="l" indent="0" marL="0"/>
            <a:endParaRPr sz="18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hidden="false" id="34" name="Shape 34"/>
          <p:cNvSpPr txBox="false"/>
          <p:nvPr isPhoto="false"/>
        </p:nvSpPr>
        <p:spPr>
          <a:xfrm flipH="false" flipV="false" rot="0">
            <a:off x="1726640" y="0"/>
            <a:ext cx="0" cy="6858000"/>
          </a:xfrm>
          <a:prstGeom prst="line">
            <a:avLst/>
          </a:prstGeom>
          <a:noFill/>
          <a:ln w="28575">
            <a:solidFill>
              <a:schemeClr val="accent1">
                <a:tint val="60000"/>
                <a:alpha val="82000"/>
              </a:schemeClr>
            </a:solidFill>
            <a:prstDash val="solid"/>
            <a:headEnd len="med" type="none" w="med"/>
            <a:tailEnd len="med" type="none" w="med"/>
          </a:ln>
        </p:spPr>
        <p:txBody>
          <a:bodyPr anchor="t" bIns="45720" lIns="91440" rIns="91440" tIns="45720" vert="horz" wrap="square"/>
          <a:p>
            <a:pPr algn="l" indent="0" marL="0"/>
            <a:endParaRPr sz="18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hidden="false" id="35" name="Shape 35"/>
          <p:cNvSpPr txBox="false"/>
          <p:nvPr isPhoto="false"/>
        </p:nvSpPr>
        <p:spPr>
          <a:xfrm flipH="false" flipV="false" rot="0">
            <a:off x="1066800" y="0"/>
            <a:ext cx="0" cy="6858000"/>
          </a:xfrm>
          <a:prstGeom prst="line">
            <a:avLst/>
          </a:prstGeom>
          <a:noFill/>
          <a:ln w="9525">
            <a:solidFill>
              <a:schemeClr val="accent1">
                <a:tint val="60000"/>
              </a:schemeClr>
            </a:solidFill>
            <a:prstDash val="solid"/>
            <a:headEnd len="med" type="none" w="med"/>
            <a:tailEnd len="med" type="none" w="med"/>
          </a:ln>
        </p:spPr>
        <p:txBody>
          <a:bodyPr anchor="t" bIns="45720" lIns="91440" rIns="91440" tIns="45720" vert="horz" wrap="square"/>
          <a:p>
            <a:pPr algn="l" indent="0" marL="0"/>
            <a:endParaRPr sz="18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hidden="false" id="36" name="Shape 36"/>
          <p:cNvSpPr txBox="false"/>
          <p:nvPr isPhoto="false"/>
        </p:nvSpPr>
        <p:spPr>
          <a:xfrm flipH="false" flipV="false" rot="0">
            <a:off x="9113856" y="0"/>
            <a:ext cx="0" cy="6858000"/>
          </a:xfrm>
          <a:prstGeom prst="line">
            <a:avLst/>
          </a:prstGeom>
          <a:noFill/>
          <a:ln w="57150">
            <a:solidFill>
              <a:schemeClr val="accent1">
                <a:tint val="60000"/>
              </a:schemeClr>
            </a:solidFill>
            <a:prstDash val="solid"/>
            <a:headEnd len="med" type="none" w="med"/>
            <a:tailEnd len="med" type="none" w="med"/>
          </a:ln>
        </p:spPr>
        <p:txBody>
          <a:bodyPr anchor="t" bIns="45720" lIns="91440" rIns="91440" tIns="45720" vert="horz" wrap="square"/>
          <a:p>
            <a:pPr algn="l" indent="0" marL="0"/>
            <a:endParaRPr sz="18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hidden="false" id="37" name="Shape 37"/>
          <p:cNvSpPr txBox="false"/>
          <p:nvPr isPhoto="false"/>
        </p:nvSpPr>
        <p:spPr>
          <a:xfrm flipH="false" flipV="false" rot="0"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>
            <a:noFill/>
          </a:ln>
        </p:spPr>
        <p:txBody>
          <a:bodyPr anchor="ctr" bIns="45720" lIns="91440" rIns="91440" tIns="45720"/>
          <a:p>
            <a:pPr algn="ctr" indent="0" marL="0"/>
            <a:endParaRPr sz="18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hidden="false" id="38" name="Shape 38"/>
          <p:cNvSpPr txBox="false"/>
          <p:nvPr isPhoto="false"/>
        </p:nvSpPr>
        <p:spPr>
          <a:xfrm flipH="false" flipV="false" rot="0"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anchor="ctr" bIns="45720" lIns="91440" rIns="91440" tIns="45720"/>
          <a:p>
            <a:pPr algn="ctr" indent="0" marL="0"/>
            <a:endParaRPr sz="18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hidden="false" id="39" name="Shape 39"/>
          <p:cNvSpPr txBox="false"/>
          <p:nvPr isPhoto="false"/>
        </p:nvSpPr>
        <p:spPr>
          <a:xfrm flipH="false" flipV="false" rot="0">
            <a:off x="1309632" y="4866752"/>
            <a:ext cx="641423" cy="641424"/>
          </a:xfrm>
          <a:prstGeom prst="ellipse">
            <a:avLst/>
          </a:prstGeom>
          <a:ln>
            <a:noFill/>
          </a:ln>
        </p:spPr>
        <p:style>
          <a:lnRef idx="0"/>
          <a:fillRef idx="1">
            <a:schemeClr val="accent1"/>
          </a:fillRef>
          <a:effectRef idx="0"/>
          <a:fontRef idx="none"/>
        </p:style>
        <p:txBody>
          <a:bodyPr anchor="ctr" bIns="45720" lIns="91440" rIns="91440" tIns="45720"/>
          <a:p>
            <a:pPr algn="ctr" indent="0" marL="0"/>
            <a:endParaRPr sz="18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hidden="false" id="40" name="Shape 40"/>
          <p:cNvSpPr txBox="false"/>
          <p:nvPr isPhoto="false"/>
        </p:nvSpPr>
        <p:spPr>
          <a:xfrm flipH="false" flipV="false" rot="0">
            <a:off x="1091080" y="5500632"/>
            <a:ext cx="137160" cy="137159"/>
          </a:xfrm>
          <a:prstGeom prst="ellipse">
            <a:avLst/>
          </a:prstGeom>
          <a:ln>
            <a:noFill/>
          </a:ln>
        </p:spPr>
        <p:style>
          <a:lnRef idx="0"/>
          <a:fillRef idx="1">
            <a:schemeClr val="accent1"/>
          </a:fillRef>
          <a:effectRef idx="0"/>
          <a:fontRef idx="none"/>
        </p:style>
        <p:txBody>
          <a:bodyPr anchor="ctr" bIns="45720" lIns="91440" rIns="91440" tIns="45720"/>
          <a:p>
            <a:pPr algn="ctr" indent="0" marL="0"/>
            <a:endParaRPr sz="18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hidden="false" id="41" name="Shape 41"/>
          <p:cNvSpPr txBox="false"/>
          <p:nvPr isPhoto="false"/>
        </p:nvSpPr>
        <p:spPr>
          <a:xfrm flipH="false" flipV="false" rot="0">
            <a:off x="1664207" y="5788152"/>
            <a:ext cx="274320" cy="274320"/>
          </a:xfrm>
          <a:prstGeom prst="ellipse">
            <a:avLst/>
          </a:prstGeom>
          <a:ln>
            <a:noFill/>
          </a:ln>
        </p:spPr>
        <p:style>
          <a:lnRef idx="0"/>
          <a:fillRef idx="1">
            <a:schemeClr val="accent1"/>
          </a:fillRef>
          <a:effectRef idx="0"/>
          <a:fontRef idx="none"/>
        </p:style>
        <p:txBody>
          <a:bodyPr anchor="ctr" bIns="45720" lIns="91440" rIns="91440" tIns="45720"/>
          <a:p>
            <a:pPr algn="ctr" indent="0" marL="0"/>
            <a:endParaRPr sz="18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hidden="false" id="42" name="Shape 42"/>
          <p:cNvSpPr txBox="false"/>
          <p:nvPr isPhoto="false"/>
        </p:nvSpPr>
        <p:spPr>
          <a:xfrm flipH="false" flipV="false" rot="0">
            <a:off x="1905000" y="4495800"/>
            <a:ext cx="365760" cy="365759"/>
          </a:xfrm>
          <a:prstGeom prst="ellipse">
            <a:avLst/>
          </a:prstGeom>
          <a:ln>
            <a:noFill/>
          </a:ln>
        </p:spPr>
        <p:style>
          <a:lnRef idx="0"/>
          <a:fillRef idx="1">
            <a:schemeClr val="accent1"/>
          </a:fillRef>
          <a:effectRef idx="0"/>
          <a:fontRef idx="none"/>
        </p:style>
        <p:txBody>
          <a:bodyPr anchor="ctr" bIns="45720" lIns="91440" rIns="91440" tIns="45720"/>
          <a:p>
            <a:pPr algn="ctr" indent="0" marL="0"/>
            <a:endParaRPr sz="18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hidden="false" id="43" name="Shape 43"/>
          <p:cNvSpPr txBox="true"/>
          <p:nvPr isPhoto="false">
            <p:ph idx="12" type="sldNum"/>
          </p:nvPr>
        </p:nvSpPr>
        <p:spPr>
          <a:xfrm flipH="false" flipV="false" rot="0">
            <a:off x="1325544" y="4928702"/>
            <a:ext cx="609599" cy="517523"/>
          </a:xfrm>
          <a:prstGeom prst="rect">
            <a:avLst/>
          </a:prstGeom>
        </p:spPr>
        <p:txBody>
          <a:bodyPr/>
          <a:lstStyle>
            <a:defPPr/>
            <a:lvl1pPr lvl="0"/>
          </a:lstStyle>
          <a:p>
            <a:r>
              <a:t>‹#›</a:t>
            </a:r>
          </a:p>
        </p:txBody>
      </p:sp>
    </p:spTree>
  </p:cSld>
</p:sldLayout>
</file>

<file path=ppt/slideLayouts/slideLayout10.xml><?xml version="1.0" encoding="utf-8"?>
<p:sldLayout xmlns:a="http://schemas.openxmlformats.org/drawingml/2006/main" xmlns:a15="http://schemas.microsoft.com/office/drawing/2012/main" xmlns:asvg="http://schemas.microsoft.com/office/drawing/2016/SVG/main" xmlns:c="http://schemas.openxmlformats.org/drawingml/2006/chart" xmlns:co="http://ncloudtech.com" xmlns:co-ooxml="http://ncloudtech.com/ooxml" xmlns:m="http://schemas.openxmlformats.org/officeDocument/2006/math" xmlns:mc="http://schemas.openxmlformats.org/markup-compatibility/2006" xmlns:o="urn:schemas-microsoft-com:office:office" xmlns:p="http://schemas.openxmlformats.org/presentationml/2006/main" xmlns:pic="http://schemas.openxmlformats.org/drawingml/2006/picture" xmlns:r="http://schemas.openxmlformats.org/officeDocument/2006/relationships" xmlns:s="http://schemas.openxmlformats.org/officeDocument/2006/sharedTypes" xmlns:sl="http://schemas.openxmlformats.org/schemaLibrary/2006/main" xmlns:v="urn:schemas-microsoft-com:vml" xmlns:w="http://schemas.openxmlformats.org/wordprocessingml/2006/main" xmlns:w10="urn:schemas-microsoft-com:office:word" xmlns:w14="http://schemas.microsoft.com/office/word/2010/wordml" xmlns:w15="http://schemas.microsoft.com/office/word/2012/wordml" xmlns:wp="http://schemas.openxmlformats.org/drawingml/2006/wordprocessingDrawing" xmlns:wpg="http://schemas.microsoft.com/office/word/2010/wordprocessingGroup" xmlns:wps="http://schemas.microsoft.com/office/word/2010/wordprocessingShape" xmlns:x="urn:schemas-microsoft-com:office:excel" xmlns:x12ac="http://schemas.microsoft.com/office/spreadsheetml/2011/1/ac" xmlns:x14="http://schemas.microsoft.com/office/spreadsheetml/2009/9/main" xmlns:xdr="http://schemas.openxmlformats.org/drawingml/2006/spreadsheetDrawing" xmlns:xm="http://schemas.microsoft.com/office/excel/2006/main" mc:Ignorable="co co-ooxml w14 x14 w15" showMasterSp="true" type="vertTx">
  <p:cSld name="Title and Vertical Text">
    <p:spTree>
      <p:nvGrpSpPr>
        <p:cNvPr hidden="false" id="72" name="GroupShape 72"/>
        <p:cNvGrpSpPr/>
        <p:nvPr isPhoto="false"/>
      </p:nvGrpSpPr>
      <p:grpSpPr>
        <a:xfrm flipH="false" flipV="false" rot="0">
          <a:off x="0" y="0"/>
          <a:ext cx="0" cy="0"/>
          <a:chOff x="0" y="0"/>
          <a:chExt cx="0" cy="0"/>
        </a:xfrm>
      </p:grpSpPr>
      <p:sp>
        <p:nvSpPr>
          <p:cNvPr hidden="false" id="73" name="Shape 73"/>
          <p:cNvSpPr txBox="true"/>
          <p:nvPr isPhoto="false">
            <p:ph idx="0" type="title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r>
              <a:t>Образец заголовка</a:t>
            </a:r>
          </a:p>
        </p:txBody>
      </p:sp>
      <p:sp>
        <p:nvSpPr>
          <p:cNvPr hidden="false" id="74" name="Shape 74"/>
          <p:cNvSpPr txBox="true"/>
          <p:nvPr isPhoto="false">
            <p:ph idx="1" type="body"/>
          </p:nvPr>
        </p:nvSpPr>
        <p:spPr>
          <a:prstGeom prst="rect">
            <a:avLst/>
          </a:prstGeom>
        </p:spPr>
        <p:txBody>
          <a:bodyPr vert="eaVert"/>
          <a:lstStyle>
            <a:defPPr/>
            <a:lvl1pPr lvl="0"/>
          </a:lstStyle>
          <a:p>
            <a:pPr lvl="0"/>
            <a:r>
              <a:t>Образец текста</a:t>
            </a:r>
          </a:p>
          <a:p>
            <a:pPr lvl="1"/>
            <a:r>
              <a:t>Второй уровень</a:t>
            </a:r>
          </a:p>
          <a:p>
            <a:pPr lvl="2"/>
            <a:r>
              <a:t>Третий уровень</a:t>
            </a:r>
          </a:p>
          <a:p>
            <a:pPr lvl="3"/>
            <a:r>
              <a:t>Четвертый уровень</a:t>
            </a:r>
          </a:p>
          <a:p>
            <a:pPr lvl="4"/>
            <a:r>
              <a:t>Пятый уровень</a:t>
            </a:r>
          </a:p>
        </p:txBody>
      </p:sp>
      <p:sp>
        <p:nvSpPr>
          <p:cNvPr hidden="false" id="75" name="Shape 75"/>
          <p:cNvSpPr txBox="true"/>
          <p:nvPr isPhoto="false">
            <p:ph idx="10" type="dt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r>
              <a:t>08.05.2018</a:t>
            </a:r>
          </a:p>
        </p:txBody>
      </p:sp>
      <p:sp>
        <p:nvSpPr>
          <p:cNvPr hidden="false" id="76" name="Shape 76"/>
          <p:cNvSpPr txBox="true"/>
          <p:nvPr isPhoto="false">
            <p:ph idx="11" type="ftr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/>
        </p:txBody>
      </p:sp>
      <p:sp>
        <p:nvSpPr>
          <p:cNvPr hidden="false" id="77" name="Shape 77"/>
          <p:cNvSpPr txBox="true"/>
          <p:nvPr isPhoto="false">
            <p:ph idx="12" type="sldNum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r>
              <a:t>‹#›</a:t>
            </a:r>
          </a:p>
        </p:txBody>
      </p:sp>
    </p:spTree>
  </p:cSld>
</p:sldLayout>
</file>

<file path=ppt/slideLayouts/slideLayout11.xml><?xml version="1.0" encoding="utf-8"?>
<p:sldLayout xmlns:a="http://schemas.openxmlformats.org/drawingml/2006/main" xmlns:a15="http://schemas.microsoft.com/office/drawing/2012/main" xmlns:asvg="http://schemas.microsoft.com/office/drawing/2016/SVG/main" xmlns:c="http://schemas.openxmlformats.org/drawingml/2006/chart" xmlns:co="http://ncloudtech.com" xmlns:co-ooxml="http://ncloudtech.com/ooxml" xmlns:m="http://schemas.openxmlformats.org/officeDocument/2006/math" xmlns:mc="http://schemas.openxmlformats.org/markup-compatibility/2006" xmlns:o="urn:schemas-microsoft-com:office:office" xmlns:p="http://schemas.openxmlformats.org/presentationml/2006/main" xmlns:pic="http://schemas.openxmlformats.org/drawingml/2006/picture" xmlns:r="http://schemas.openxmlformats.org/officeDocument/2006/relationships" xmlns:s="http://schemas.openxmlformats.org/officeDocument/2006/sharedTypes" xmlns:sl="http://schemas.openxmlformats.org/schemaLibrary/2006/main" xmlns:v="urn:schemas-microsoft-com:vml" xmlns:w="http://schemas.openxmlformats.org/wordprocessingml/2006/main" xmlns:w10="urn:schemas-microsoft-com:office:word" xmlns:w14="http://schemas.microsoft.com/office/word/2010/wordml" xmlns:w15="http://schemas.microsoft.com/office/word/2012/wordml" xmlns:wp="http://schemas.openxmlformats.org/drawingml/2006/wordprocessingDrawing" xmlns:wpg="http://schemas.microsoft.com/office/word/2010/wordprocessingGroup" xmlns:wps="http://schemas.microsoft.com/office/word/2010/wordprocessingShape" xmlns:x="urn:schemas-microsoft-com:office:excel" xmlns:x12ac="http://schemas.microsoft.com/office/spreadsheetml/2011/1/ac" xmlns:x14="http://schemas.microsoft.com/office/spreadsheetml/2009/9/main" xmlns:xdr="http://schemas.openxmlformats.org/drawingml/2006/spreadsheetDrawing" xmlns:xm="http://schemas.microsoft.com/office/excel/2006/main" mc:Ignorable="co co-ooxml w14 x14 w15" showMasterSp="true" type="vertTitleAndTx">
  <p:cSld name="Vertical Title and Text">
    <p:spTree>
      <p:nvGrpSpPr>
        <p:cNvPr hidden="false" id="100" name="GroupShape 100"/>
        <p:cNvGrpSpPr/>
        <p:nvPr isPhoto="false"/>
      </p:nvGrpSpPr>
      <p:grpSpPr>
        <a:xfrm flipH="false" flipV="false" rot="0">
          <a:off x="0" y="0"/>
          <a:ext cx="0" cy="0"/>
          <a:chOff x="0" y="0"/>
          <a:chExt cx="0" cy="0"/>
        </a:xfrm>
      </p:grpSpPr>
      <p:sp>
        <p:nvSpPr>
          <p:cNvPr hidden="false" id="101" name="Shape 101"/>
          <p:cNvSpPr txBox="true"/>
          <p:nvPr isPhoto="false">
            <p:ph idx="0" type="title"/>
          </p:nvPr>
        </p:nvSpPr>
        <p:spPr>
          <a:xfrm flipH="false" flipV="false" rot="0">
            <a:off x="6629400" y="274639"/>
            <a:ext cx="1676400" cy="5851525"/>
          </a:xfrm>
          <a:prstGeom prst="rect">
            <a:avLst/>
          </a:prstGeom>
        </p:spPr>
        <p:txBody>
          <a:bodyPr vert="eaVert"/>
          <a:lstStyle>
            <a:defPPr/>
            <a:lvl1pPr lvl="0"/>
          </a:lstStyle>
          <a:p>
            <a:r>
              <a:t>Образец заголовка</a:t>
            </a:r>
          </a:p>
        </p:txBody>
      </p:sp>
      <p:sp>
        <p:nvSpPr>
          <p:cNvPr hidden="false" id="102" name="Shape 102"/>
          <p:cNvSpPr txBox="true"/>
          <p:nvPr isPhoto="false">
            <p:ph idx="1" type="body"/>
          </p:nvPr>
        </p:nvSpPr>
        <p:spPr>
          <a:xfrm flipH="false" flipV="false" rot="0"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>
            <a:defPPr/>
            <a:lvl1pPr lvl="0"/>
          </a:lstStyle>
          <a:p>
            <a:pPr lvl="0"/>
            <a:r>
              <a:t>Образец текста</a:t>
            </a:r>
          </a:p>
          <a:p>
            <a:pPr lvl="1"/>
            <a:r>
              <a:t>Второй уровень</a:t>
            </a:r>
          </a:p>
          <a:p>
            <a:pPr lvl="2"/>
            <a:r>
              <a:t>Третий уровень</a:t>
            </a:r>
          </a:p>
          <a:p>
            <a:pPr lvl="3"/>
            <a:r>
              <a:t>Четвертый уровень</a:t>
            </a:r>
          </a:p>
          <a:p>
            <a:pPr lvl="4"/>
            <a:r>
              <a:t>Пятый уровень</a:t>
            </a:r>
          </a:p>
        </p:txBody>
      </p:sp>
      <p:sp>
        <p:nvSpPr>
          <p:cNvPr hidden="false" id="103" name="Shape 103"/>
          <p:cNvSpPr txBox="true"/>
          <p:nvPr isPhoto="false">
            <p:ph idx="10" type="dt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r>
              <a:t>08.05.2018</a:t>
            </a:r>
          </a:p>
        </p:txBody>
      </p:sp>
      <p:sp>
        <p:nvSpPr>
          <p:cNvPr hidden="false" id="104" name="Shape 104"/>
          <p:cNvSpPr txBox="true"/>
          <p:nvPr isPhoto="false">
            <p:ph idx="11" type="ftr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/>
        </p:txBody>
      </p:sp>
      <p:sp>
        <p:nvSpPr>
          <p:cNvPr hidden="false" id="105" name="Shape 105"/>
          <p:cNvSpPr txBox="true"/>
          <p:nvPr isPhoto="false">
            <p:ph idx="12" type="sldNum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r>
              <a:t>‹#›</a:t>
            </a:r>
          </a:p>
        </p:txBody>
      </p:sp>
    </p:spTree>
  </p:cSld>
</p:sldLayout>
</file>

<file path=ppt/slideLayouts/slideLayout2.xml><?xml version="1.0" encoding="utf-8"?>
<p:sldLayout xmlns:a="http://schemas.openxmlformats.org/drawingml/2006/main" xmlns:a15="http://schemas.microsoft.com/office/drawing/2012/main" xmlns:asvg="http://schemas.microsoft.com/office/drawing/2016/SVG/main" xmlns:c="http://schemas.openxmlformats.org/drawingml/2006/chart" xmlns:co="http://ncloudtech.com" xmlns:co-ooxml="http://ncloudtech.com/ooxml" xmlns:m="http://schemas.openxmlformats.org/officeDocument/2006/math" xmlns:mc="http://schemas.openxmlformats.org/markup-compatibility/2006" xmlns:o="urn:schemas-microsoft-com:office:office" xmlns:p="http://schemas.openxmlformats.org/presentationml/2006/main" xmlns:pic="http://schemas.openxmlformats.org/drawingml/2006/picture" xmlns:r="http://schemas.openxmlformats.org/officeDocument/2006/relationships" xmlns:s="http://schemas.openxmlformats.org/officeDocument/2006/sharedTypes" xmlns:sl="http://schemas.openxmlformats.org/schemaLibrary/2006/main" xmlns:v="urn:schemas-microsoft-com:vml" xmlns:w="http://schemas.openxmlformats.org/wordprocessingml/2006/main" xmlns:w10="urn:schemas-microsoft-com:office:word" xmlns:w14="http://schemas.microsoft.com/office/word/2010/wordml" xmlns:w15="http://schemas.microsoft.com/office/word/2012/wordml" xmlns:wp="http://schemas.openxmlformats.org/drawingml/2006/wordprocessingDrawing" xmlns:wpg="http://schemas.microsoft.com/office/word/2010/wordprocessingGroup" xmlns:wps="http://schemas.microsoft.com/office/word/2010/wordprocessingShape" xmlns:x="urn:schemas-microsoft-com:office:excel" xmlns:x12ac="http://schemas.microsoft.com/office/spreadsheetml/2011/1/ac" xmlns:x14="http://schemas.microsoft.com/office/spreadsheetml/2009/9/main" xmlns:xdr="http://schemas.openxmlformats.org/drawingml/2006/spreadsheetDrawing" xmlns:xm="http://schemas.microsoft.com/office/excel/2006/main" mc:Ignorable="co co-ooxml w14 x14 w15" showMasterSp="true" type="obj">
  <p:cSld name="Title and Content">
    <p:spTree>
      <p:nvGrpSpPr>
        <p:cNvPr hidden="false" id="78" name="GroupShape 78"/>
        <p:cNvGrpSpPr/>
        <p:nvPr isPhoto="false"/>
      </p:nvGrpSpPr>
      <p:grpSpPr>
        <a:xfrm flipH="false" flipV="false" rot="0">
          <a:off x="0" y="0"/>
          <a:ext cx="0" cy="0"/>
          <a:chOff x="0" y="0"/>
          <a:chExt cx="0" cy="0"/>
        </a:xfrm>
      </p:grpSpPr>
      <p:sp>
        <p:nvSpPr>
          <p:cNvPr hidden="false" id="79" name="Shape 79"/>
          <p:cNvSpPr txBox="true"/>
          <p:nvPr isPhoto="false">
            <p:ph idx="0" type="title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r>
              <a:t>Образец заголовка</a:t>
            </a:r>
          </a:p>
        </p:txBody>
      </p:sp>
      <p:sp>
        <p:nvSpPr>
          <p:cNvPr hidden="false" id="80" name="Shape 80"/>
          <p:cNvSpPr txBox="true"/>
          <p:nvPr isPhoto="false">
            <p:ph idx="1" type="body"/>
          </p:nvPr>
        </p:nvSpPr>
        <p:spPr>
          <a:xfrm flipH="false" flipV="false" rot="0">
            <a:off x="457200" y="1600200"/>
            <a:ext cx="7467600" cy="4873752"/>
          </a:xfrm>
          <a:prstGeom prst="rect">
            <a:avLst/>
          </a:prstGeom>
        </p:spPr>
        <p:txBody>
          <a:bodyPr/>
          <a:lstStyle>
            <a:defPPr/>
            <a:lvl1pPr lvl="0"/>
          </a:lstStyle>
          <a:p>
            <a:pPr lvl="0"/>
            <a:r>
              <a:t>Образец текста</a:t>
            </a:r>
          </a:p>
          <a:p>
            <a:pPr lvl="1"/>
            <a:r>
              <a:t>Второй уровень</a:t>
            </a:r>
          </a:p>
          <a:p>
            <a:pPr lvl="2"/>
            <a:r>
              <a:t>Третий уровень</a:t>
            </a:r>
          </a:p>
          <a:p>
            <a:pPr lvl="3"/>
            <a:r>
              <a:t>Четвертый уровень</a:t>
            </a:r>
          </a:p>
          <a:p>
            <a:pPr lvl="4"/>
            <a:r>
              <a:t>Пятый уровень</a:t>
            </a:r>
          </a:p>
        </p:txBody>
      </p:sp>
      <p:sp>
        <p:nvSpPr>
          <p:cNvPr hidden="false" id="81" name="Shape 81"/>
          <p:cNvSpPr txBox="true"/>
          <p:nvPr isPhoto="false">
            <p:ph idx="10" type="dt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r>
              <a:t>08.05.2018</a:t>
            </a:r>
          </a:p>
        </p:txBody>
      </p:sp>
      <p:sp>
        <p:nvSpPr>
          <p:cNvPr hidden="false" id="82" name="Shape 82"/>
          <p:cNvSpPr txBox="true"/>
          <p:nvPr isPhoto="false">
            <p:ph idx="12" type="sldNum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r>
              <a:t>‹#›</a:t>
            </a:r>
          </a:p>
        </p:txBody>
      </p:sp>
      <p:sp>
        <p:nvSpPr>
          <p:cNvPr hidden="false" id="83" name="Shape 83"/>
          <p:cNvSpPr txBox="true"/>
          <p:nvPr isPhoto="false">
            <p:ph idx="11" type="ftr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/>
        </p:txBody>
      </p:sp>
    </p:spTree>
  </p:cSld>
</p:sldLayout>
</file>

<file path=ppt/slideLayouts/slideLayout3.xml><?xml version="1.0" encoding="utf-8"?>
<p:sldLayout xmlns:a="http://schemas.openxmlformats.org/drawingml/2006/main" xmlns:a15="http://schemas.microsoft.com/office/drawing/2012/main" xmlns:asvg="http://schemas.microsoft.com/office/drawing/2016/SVG/main" xmlns:c="http://schemas.openxmlformats.org/drawingml/2006/chart" xmlns:co="http://ncloudtech.com" xmlns:co-ooxml="http://ncloudtech.com/ooxml" xmlns:m="http://schemas.openxmlformats.org/officeDocument/2006/math" xmlns:mc="http://schemas.openxmlformats.org/markup-compatibility/2006" xmlns:o="urn:schemas-microsoft-com:office:office" xmlns:p="http://schemas.openxmlformats.org/presentationml/2006/main" xmlns:pic="http://schemas.openxmlformats.org/drawingml/2006/picture" xmlns:r="http://schemas.openxmlformats.org/officeDocument/2006/relationships" xmlns:s="http://schemas.openxmlformats.org/officeDocument/2006/sharedTypes" xmlns:sl="http://schemas.openxmlformats.org/schemaLibrary/2006/main" xmlns:v="urn:schemas-microsoft-com:vml" xmlns:w="http://schemas.openxmlformats.org/wordprocessingml/2006/main" xmlns:w10="urn:schemas-microsoft-com:office:word" xmlns:w14="http://schemas.microsoft.com/office/word/2010/wordml" xmlns:w15="http://schemas.microsoft.com/office/word/2012/wordml" xmlns:wp="http://schemas.openxmlformats.org/drawingml/2006/wordprocessingDrawing" xmlns:wpg="http://schemas.microsoft.com/office/word/2010/wordprocessingGroup" xmlns:wps="http://schemas.microsoft.com/office/word/2010/wordprocessingShape" xmlns:x="urn:schemas-microsoft-com:office:excel" xmlns:x12ac="http://schemas.microsoft.com/office/spreadsheetml/2011/1/ac" xmlns:x14="http://schemas.microsoft.com/office/spreadsheetml/2009/9/main" xmlns:xdr="http://schemas.openxmlformats.org/drawingml/2006/spreadsheetDrawing" xmlns:xm="http://schemas.microsoft.com/office/excel/2006/main" mc:Ignorable="co co-ooxml w14 x14 w15" showMasterSp="true" type="secHead">
  <p:cSld name="Title and Subtitle">
    <p:spTree>
      <p:nvGrpSpPr>
        <p:cNvPr hidden="false" id="106" name="GroupShape 106"/>
        <p:cNvGrpSpPr/>
        <p:nvPr isPhoto="false"/>
      </p:nvGrpSpPr>
      <p:grpSpPr>
        <a:xfrm flipH="false" flipV="false" rot="0">
          <a:off x="0" y="0"/>
          <a:ext cx="0" cy="0"/>
          <a:chOff x="0" y="0"/>
          <a:chExt cx="0" cy="0"/>
        </a:xfrm>
      </p:grpSpPr>
      <p:sp>
        <p:nvSpPr>
          <p:cNvPr hidden="false" id="107" name="Shape 107"/>
          <p:cNvSpPr txBox="true"/>
          <p:nvPr isPhoto="false">
            <p:ph idx="0" type="title"/>
          </p:nvPr>
        </p:nvSpPr>
        <p:spPr>
          <a:xfrm flipH="false" flipV="false" rot="0">
            <a:off x="2286000" y="2895600"/>
            <a:ext cx="6172200" cy="2053590"/>
          </a:xfrm>
          <a:prstGeom prst="rect">
            <a:avLst/>
          </a:prstGeom>
        </p:spPr>
        <p:txBody>
          <a:bodyPr/>
          <a:lstStyle>
            <a:defPPr/>
            <a:lvl1pPr algn="l" lvl="0">
              <a:buNone/>
              <a:defRPr b="true" baseline="0" cap="small" sz="3000"/>
            </a:lvl1pPr>
          </a:lstStyle>
          <a:p>
            <a:r>
              <a:t>Образец заголовка</a:t>
            </a:r>
          </a:p>
        </p:txBody>
      </p:sp>
      <p:sp>
        <p:nvSpPr>
          <p:cNvPr hidden="false" id="108" name="Shape 108"/>
          <p:cNvSpPr txBox="true"/>
          <p:nvPr isPhoto="false">
            <p:ph idx="1" type="body"/>
          </p:nvPr>
        </p:nvSpPr>
        <p:spPr>
          <a:xfrm flipH="false" flipV="false" rot="0">
            <a:off x="2286000" y="5010150"/>
            <a:ext cx="6172200" cy="1371600"/>
          </a:xfrm>
          <a:prstGeom prst="rect">
            <a:avLst/>
          </a:prstGeom>
        </p:spPr>
        <p:txBody>
          <a:bodyPr anchor="t"/>
          <a:lstStyle>
            <a:defPPr/>
            <a:lvl1pPr indent="0" lvl="0" marL="0">
              <a:buNone/>
              <a:defRPr b="true" sz="1800">
                <a:solidFill>
                  <a:schemeClr val="lt2"/>
                </a:solidFill>
              </a:defRPr>
            </a:lvl1pPr>
            <a:lvl2pPr lvl="1">
              <a:buNone/>
              <a:defRPr sz="1800">
                <a:solidFill>
                  <a:schemeClr val="lt1"/>
                </a:solidFill>
              </a:defRPr>
            </a:lvl2pPr>
            <a:lvl3pPr lvl="2">
              <a:buNone/>
              <a:defRPr sz="1600">
                <a:solidFill>
                  <a:schemeClr val="lt1"/>
                </a:solidFill>
              </a:defRPr>
            </a:lvl3pPr>
            <a:lvl4pPr lvl="3">
              <a:buNone/>
              <a:defRPr sz="1400">
                <a:solidFill>
                  <a:schemeClr val="lt1"/>
                </a:solidFill>
              </a:defRPr>
            </a:lvl4pPr>
            <a:lvl5pPr lvl="4">
              <a:buNone/>
              <a:defRPr sz="1400">
                <a:solidFill>
                  <a:schemeClr val="lt1"/>
                </a:solidFill>
              </a:defRPr>
            </a:lvl5pPr>
          </a:lstStyle>
          <a:p>
            <a:pPr lvl="0"/>
            <a:r>
              <a:t>Образец текста</a:t>
            </a:r>
          </a:p>
        </p:txBody>
      </p:sp>
      <p:sp>
        <p:nvSpPr>
          <p:cNvPr hidden="false" id="109" name="Shape 109"/>
          <p:cNvSpPr txBox="true"/>
          <p:nvPr isPhoto="false">
            <p:ph idx="10" type="dt"/>
          </p:nvPr>
        </p:nvSpPr>
        <p:spPr>
          <a:xfrm flipH="false" flipV="false" rot="5400000">
            <a:off x="7763256" y="1170432"/>
            <a:ext cx="2286000" cy="381000"/>
          </a:xfrm>
          <a:prstGeom prst="rect">
            <a:avLst/>
          </a:prstGeom>
        </p:spPr>
        <p:txBody>
          <a:bodyPr/>
          <a:lstStyle>
            <a:defPPr/>
            <a:lvl1pPr lvl="0">
              <a:defRPr>
                <a:solidFill>
                  <a:schemeClr val="lt2"/>
                </a:solidFill>
              </a:defRPr>
            </a:lvl1pPr>
          </a:lstStyle>
          <a:p>
            <a:r>
              <a:t>08.05.2018</a:t>
            </a:r>
          </a:p>
        </p:txBody>
      </p:sp>
      <p:sp>
        <p:nvSpPr>
          <p:cNvPr hidden="false" id="110" name="Shape 110"/>
          <p:cNvSpPr txBox="true"/>
          <p:nvPr isPhoto="false">
            <p:ph idx="11" type="ftr"/>
          </p:nvPr>
        </p:nvSpPr>
        <p:spPr>
          <a:xfrm flipH="false" flipV="false" rot="5400000">
            <a:off x="7077456" y="4178808"/>
            <a:ext cx="3657600" cy="384047"/>
          </a:xfrm>
          <a:prstGeom prst="rect">
            <a:avLst/>
          </a:prstGeom>
        </p:spPr>
        <p:txBody>
          <a:bodyPr/>
          <a:lstStyle>
            <a:defPPr/>
            <a:lvl1pPr lvl="0">
              <a:defRPr>
                <a:solidFill>
                  <a:schemeClr val="lt2"/>
                </a:solidFill>
              </a:defRPr>
            </a:lvl1pPr>
          </a:lstStyle>
          <a:p/>
        </p:txBody>
      </p:sp>
      <p:sp>
        <p:nvSpPr>
          <p:cNvPr hidden="false" id="111" name="Shape 111"/>
          <p:cNvSpPr txBox="false"/>
          <p:nvPr isPhoto="false"/>
        </p:nvSpPr>
        <p:spPr>
          <a:xfrm flipH="false" flipV="false" rot="0"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>
            <a:noFill/>
          </a:ln>
        </p:spPr>
        <p:txBody>
          <a:bodyPr anchor="ctr" bIns="45720" lIns="91440" rIns="91440" tIns="45720"/>
          <a:p>
            <a:pPr algn="ctr" indent="0" marL="0"/>
            <a:endParaRPr sz="18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hidden="false" id="112" name="Shape 112"/>
          <p:cNvSpPr txBox="false"/>
          <p:nvPr isPhoto="false"/>
        </p:nvSpPr>
        <p:spPr>
          <a:xfrm flipH="false" flipV="false" rot="0"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>
            <a:noFill/>
          </a:ln>
        </p:spPr>
        <p:txBody>
          <a:bodyPr anchor="ctr" bIns="45720" lIns="91440" rIns="91440" tIns="45720"/>
          <a:p>
            <a:pPr algn="ctr" indent="0" marL="0"/>
            <a:endParaRPr sz="18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hidden="false" id="113" name="Shape 113"/>
          <p:cNvSpPr txBox="false"/>
          <p:nvPr isPhoto="false"/>
        </p:nvSpPr>
        <p:spPr>
          <a:xfrm flipH="false" flipV="false" rot="0"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>
            <a:noFill/>
          </a:ln>
        </p:spPr>
        <p:txBody>
          <a:bodyPr anchor="ctr" bIns="45720" lIns="91440" rIns="91440" tIns="45720"/>
          <a:p>
            <a:pPr algn="ctr" indent="0" marL="0"/>
            <a:endParaRPr sz="18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hidden="false" id="114" name="Shape 114"/>
          <p:cNvSpPr txBox="false"/>
          <p:nvPr isPhoto="false"/>
        </p:nvSpPr>
        <p:spPr>
          <a:xfrm flipH="false" flipV="false" rot="0"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>
            <a:noFill/>
          </a:ln>
        </p:spPr>
        <p:txBody>
          <a:bodyPr anchor="ctr" bIns="45720" lIns="91440" rIns="91440" tIns="45720"/>
          <a:p>
            <a:pPr algn="ctr" indent="0" marL="0"/>
            <a:endParaRPr sz="18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hidden="false" id="115" name="Shape 115"/>
          <p:cNvSpPr txBox="false"/>
          <p:nvPr isPhoto="false"/>
        </p:nvSpPr>
        <p:spPr>
          <a:xfrm flipH="false" flipV="false" rot="0">
            <a:off x="106344" y="0"/>
            <a:ext cx="0" cy="6858000"/>
          </a:xfrm>
          <a:prstGeom prst="line">
            <a:avLst/>
          </a:prstGeom>
          <a:noFill/>
          <a:ln w="57150">
            <a:solidFill>
              <a:schemeClr val="accent1">
                <a:tint val="60000"/>
                <a:alpha val="73000"/>
              </a:schemeClr>
            </a:solidFill>
            <a:prstDash val="solid"/>
            <a:headEnd len="med" type="none" w="med"/>
            <a:tailEnd len="med" type="none" w="med"/>
          </a:ln>
        </p:spPr>
        <p:txBody>
          <a:bodyPr anchor="t" bIns="45720" lIns="91440" rIns="91440" tIns="45720" vert="horz" wrap="square"/>
          <a:p>
            <a:pPr algn="l" indent="0" marL="0"/>
            <a:endParaRPr sz="18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hidden="false" id="116" name="Shape 116"/>
          <p:cNvSpPr txBox="false"/>
          <p:nvPr isPhoto="false"/>
        </p:nvSpPr>
        <p:spPr>
          <a:xfrm flipH="false" flipV="false" rot="0">
            <a:off x="914400" y="0"/>
            <a:ext cx="0" cy="6858000"/>
          </a:xfrm>
          <a:prstGeom prst="line">
            <a:avLst/>
          </a:prstGeom>
          <a:noFill/>
          <a:ln w="57150">
            <a:solidFill>
              <a:schemeClr val="accent1">
                <a:tint val="20000"/>
                <a:alpha val="83000"/>
              </a:schemeClr>
            </a:solidFill>
            <a:prstDash val="solid"/>
            <a:headEnd len="med" type="none" w="med"/>
            <a:tailEnd len="med" type="none" w="med"/>
          </a:ln>
        </p:spPr>
        <p:txBody>
          <a:bodyPr anchor="t" bIns="45720" lIns="91440" rIns="91440" tIns="45720" vert="horz" wrap="square"/>
          <a:p>
            <a:pPr algn="l" indent="0" marL="0"/>
            <a:endParaRPr sz="18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hidden="false" id="117" name="Shape 117"/>
          <p:cNvSpPr txBox="false"/>
          <p:nvPr isPhoto="false"/>
        </p:nvSpPr>
        <p:spPr>
          <a:xfrm flipH="false" flipV="false" rot="0">
            <a:off x="854112" y="0"/>
            <a:ext cx="0" cy="6858000"/>
          </a:xfrm>
          <a:prstGeom prst="line">
            <a:avLst/>
          </a:prstGeom>
          <a:noFill/>
          <a:ln w="57150">
            <a:solidFill>
              <a:schemeClr val="accent1">
                <a:tint val="60000"/>
              </a:schemeClr>
            </a:solidFill>
            <a:prstDash val="solid"/>
            <a:headEnd len="med" type="none" w="med"/>
            <a:tailEnd len="med" type="none" w="med"/>
          </a:ln>
        </p:spPr>
        <p:txBody>
          <a:bodyPr anchor="t" bIns="45720" lIns="91440" rIns="91440" tIns="45720" vert="horz" wrap="square"/>
          <a:p>
            <a:pPr algn="l" indent="0" marL="0"/>
            <a:endParaRPr sz="18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hidden="false" id="118" name="Shape 118"/>
          <p:cNvSpPr txBox="false"/>
          <p:nvPr isPhoto="false"/>
        </p:nvSpPr>
        <p:spPr>
          <a:xfrm flipH="false" flipV="false" rot="0">
            <a:off x="1726640" y="0"/>
            <a:ext cx="0" cy="6858000"/>
          </a:xfrm>
          <a:prstGeom prst="line">
            <a:avLst/>
          </a:prstGeom>
          <a:noFill/>
          <a:ln w="28575">
            <a:solidFill>
              <a:schemeClr val="accent1">
                <a:tint val="60000"/>
                <a:alpha val="82000"/>
              </a:schemeClr>
            </a:solidFill>
            <a:prstDash val="solid"/>
            <a:headEnd len="med" type="none" w="med"/>
            <a:tailEnd len="med" type="none" w="med"/>
          </a:ln>
        </p:spPr>
        <p:txBody>
          <a:bodyPr anchor="t" bIns="45720" lIns="91440" rIns="91440" tIns="45720" vert="horz" wrap="square"/>
          <a:p>
            <a:pPr algn="l" indent="0" marL="0"/>
            <a:endParaRPr sz="18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hidden="false" id="119" name="Shape 119"/>
          <p:cNvSpPr txBox="false"/>
          <p:nvPr isPhoto="false"/>
        </p:nvSpPr>
        <p:spPr>
          <a:xfrm flipH="false" flipV="false" rot="0">
            <a:off x="1066800" y="0"/>
            <a:ext cx="0" cy="6858000"/>
          </a:xfrm>
          <a:prstGeom prst="line">
            <a:avLst/>
          </a:prstGeom>
          <a:noFill/>
          <a:ln w="9525">
            <a:solidFill>
              <a:schemeClr val="accent1">
                <a:tint val="60000"/>
              </a:schemeClr>
            </a:solidFill>
            <a:prstDash val="solid"/>
            <a:headEnd len="med" type="none" w="med"/>
            <a:tailEnd len="med" type="none" w="med"/>
          </a:ln>
        </p:spPr>
        <p:txBody>
          <a:bodyPr anchor="t" bIns="45720" lIns="91440" rIns="91440" tIns="45720" vert="horz" wrap="square"/>
          <a:p>
            <a:pPr algn="l" indent="0" marL="0"/>
            <a:endParaRPr sz="18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hidden="false" id="120" name="Shape 120"/>
          <p:cNvSpPr txBox="false"/>
          <p:nvPr isPhoto="false"/>
        </p:nvSpPr>
        <p:spPr>
          <a:xfrm flipH="false" flipV="false" rot="0"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>
            <a:noFill/>
          </a:ln>
        </p:spPr>
        <p:txBody>
          <a:bodyPr anchor="ctr" bIns="45720" lIns="91440" rIns="91440" tIns="45720"/>
          <a:p>
            <a:pPr algn="ctr" indent="0" marL="0"/>
            <a:endParaRPr sz="18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hidden="false" id="121" name="Shape 121"/>
          <p:cNvSpPr txBox="false"/>
          <p:nvPr isPhoto="false"/>
        </p:nvSpPr>
        <p:spPr>
          <a:xfrm flipH="false" flipV="false" rot="0">
            <a:off x="609600" y="3429000"/>
            <a:ext cx="1295400" cy="1295400"/>
          </a:xfrm>
          <a:prstGeom prst="ellipse">
            <a:avLst/>
          </a:prstGeom>
          <a:ln>
            <a:noFill/>
          </a:ln>
        </p:spPr>
        <p:style>
          <a:lnRef idx="0"/>
          <a:fillRef idx="1">
            <a:schemeClr val="accent1"/>
          </a:fillRef>
          <a:effectRef idx="0"/>
          <a:fontRef idx="none"/>
        </p:style>
        <p:txBody>
          <a:bodyPr anchor="ctr" bIns="45720" lIns="91440" rIns="91440" tIns="45720"/>
          <a:p>
            <a:pPr algn="ctr" indent="0" marL="0"/>
            <a:endParaRPr sz="18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hidden="false" id="122" name="Shape 122"/>
          <p:cNvSpPr txBox="false"/>
          <p:nvPr isPhoto="false"/>
        </p:nvSpPr>
        <p:spPr>
          <a:xfrm flipH="false" flipV="false" rot="0">
            <a:off x="1324704" y="4866752"/>
            <a:ext cx="641424" cy="641424"/>
          </a:xfrm>
          <a:prstGeom prst="ellipse">
            <a:avLst/>
          </a:prstGeom>
          <a:ln>
            <a:noFill/>
          </a:ln>
        </p:spPr>
        <p:style>
          <a:lnRef idx="0"/>
          <a:fillRef idx="1">
            <a:schemeClr val="accent1"/>
          </a:fillRef>
          <a:effectRef idx="0"/>
          <a:fontRef idx="none"/>
        </p:style>
        <p:txBody>
          <a:bodyPr anchor="ctr" bIns="45720" lIns="91440" rIns="91440" tIns="45720"/>
          <a:p>
            <a:pPr algn="ctr" indent="0" marL="0"/>
            <a:endParaRPr sz="18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hidden="false" id="123" name="Shape 123"/>
          <p:cNvSpPr txBox="false"/>
          <p:nvPr isPhoto="false"/>
        </p:nvSpPr>
        <p:spPr>
          <a:xfrm flipH="false" flipV="false" rot="0">
            <a:off x="1091080" y="5500632"/>
            <a:ext cx="137160" cy="137159"/>
          </a:xfrm>
          <a:prstGeom prst="ellipse">
            <a:avLst/>
          </a:prstGeom>
          <a:ln>
            <a:noFill/>
          </a:ln>
        </p:spPr>
        <p:style>
          <a:lnRef idx="0"/>
          <a:fillRef idx="1">
            <a:schemeClr val="accent1"/>
          </a:fillRef>
          <a:effectRef idx="0"/>
          <a:fontRef idx="none"/>
        </p:style>
        <p:txBody>
          <a:bodyPr anchor="ctr" bIns="45720" lIns="91440" rIns="91440" tIns="45720"/>
          <a:p>
            <a:pPr algn="ctr" indent="0" marL="0"/>
            <a:endParaRPr sz="18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hidden="false" id="124" name="Shape 124"/>
          <p:cNvSpPr txBox="false"/>
          <p:nvPr isPhoto="false"/>
        </p:nvSpPr>
        <p:spPr>
          <a:xfrm flipH="false" flipV="false" rot="0">
            <a:off x="1664207" y="5791200"/>
            <a:ext cx="274320" cy="274320"/>
          </a:xfrm>
          <a:prstGeom prst="ellipse">
            <a:avLst/>
          </a:prstGeom>
          <a:ln>
            <a:noFill/>
          </a:ln>
        </p:spPr>
        <p:style>
          <a:lnRef idx="0"/>
          <a:fillRef idx="1">
            <a:schemeClr val="accent1"/>
          </a:fillRef>
          <a:effectRef idx="0"/>
          <a:fontRef idx="none"/>
        </p:style>
        <p:txBody>
          <a:bodyPr anchor="ctr" bIns="45720" lIns="91440" rIns="91440" tIns="45720"/>
          <a:p>
            <a:pPr algn="ctr" indent="0" marL="0"/>
            <a:endParaRPr sz="18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hidden="false" id="125" name="Shape 125"/>
          <p:cNvSpPr txBox="false"/>
          <p:nvPr isPhoto="false"/>
        </p:nvSpPr>
        <p:spPr>
          <a:xfrm flipH="false" flipV="false" rot="0">
            <a:off x="1879040" y="4479888"/>
            <a:ext cx="365760" cy="365759"/>
          </a:xfrm>
          <a:prstGeom prst="ellipse">
            <a:avLst/>
          </a:prstGeom>
          <a:ln>
            <a:noFill/>
          </a:ln>
        </p:spPr>
        <p:style>
          <a:lnRef idx="0"/>
          <a:fillRef idx="1">
            <a:schemeClr val="accent1"/>
          </a:fillRef>
          <a:effectRef idx="0"/>
          <a:fontRef idx="none"/>
        </p:style>
        <p:txBody>
          <a:bodyPr anchor="ctr" bIns="45720" lIns="91440" rIns="91440" tIns="45720"/>
          <a:p>
            <a:pPr algn="ctr" indent="0" marL="0"/>
            <a:endParaRPr sz="18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hidden="false" id="126" name="Shape 126"/>
          <p:cNvSpPr txBox="false"/>
          <p:nvPr isPhoto="false"/>
        </p:nvSpPr>
        <p:spPr>
          <a:xfrm flipH="false" flipV="false" rot="0">
            <a:off x="9097944" y="0"/>
            <a:ext cx="0" cy="6858000"/>
          </a:xfrm>
          <a:prstGeom prst="line">
            <a:avLst/>
          </a:prstGeom>
          <a:noFill/>
          <a:ln w="57150">
            <a:solidFill>
              <a:schemeClr val="accent1">
                <a:tint val="60000"/>
              </a:schemeClr>
            </a:solidFill>
            <a:prstDash val="solid"/>
            <a:headEnd len="med" type="none" w="med"/>
            <a:tailEnd len="med" type="none" w="med"/>
          </a:ln>
        </p:spPr>
        <p:txBody>
          <a:bodyPr anchor="t" bIns="45720" lIns="91440" rIns="91440" tIns="45720" vert="horz" wrap="square"/>
          <a:p>
            <a:pPr algn="l" indent="0" marL="0"/>
            <a:endParaRPr sz="18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hidden="false" id="127" name="Shape 127"/>
          <p:cNvSpPr txBox="true"/>
          <p:nvPr isPhoto="false">
            <p:ph idx="12" type="sldNum"/>
          </p:nvPr>
        </p:nvSpPr>
        <p:spPr>
          <a:xfrm flipH="false" flipV="false" rot="0">
            <a:off x="1340616" y="4928702"/>
            <a:ext cx="609600" cy="517523"/>
          </a:xfrm>
          <a:prstGeom prst="rect">
            <a:avLst/>
          </a:prstGeom>
        </p:spPr>
        <p:txBody>
          <a:bodyPr/>
          <a:lstStyle>
            <a:defPPr/>
            <a:lvl1pPr lvl="0"/>
          </a:lstStyle>
          <a:p>
            <a:r>
              <a:t>‹#›</a:t>
            </a:r>
          </a:p>
        </p:txBody>
      </p:sp>
    </p:spTree>
  </p:cSld>
</p:sldLayout>
</file>

<file path=ppt/slideLayouts/slideLayout4.xml><?xml version="1.0" encoding="utf-8"?>
<p:sldLayout xmlns:a="http://schemas.openxmlformats.org/drawingml/2006/main" xmlns:a15="http://schemas.microsoft.com/office/drawing/2012/main" xmlns:asvg="http://schemas.microsoft.com/office/drawing/2016/SVG/main" xmlns:c="http://schemas.openxmlformats.org/drawingml/2006/chart" xmlns:co="http://ncloudtech.com" xmlns:co-ooxml="http://ncloudtech.com/ooxml" xmlns:m="http://schemas.openxmlformats.org/officeDocument/2006/math" xmlns:mc="http://schemas.openxmlformats.org/markup-compatibility/2006" xmlns:o="urn:schemas-microsoft-com:office:office" xmlns:p="http://schemas.openxmlformats.org/presentationml/2006/main" xmlns:pic="http://schemas.openxmlformats.org/drawingml/2006/picture" xmlns:r="http://schemas.openxmlformats.org/officeDocument/2006/relationships" xmlns:s="http://schemas.openxmlformats.org/officeDocument/2006/sharedTypes" xmlns:sl="http://schemas.openxmlformats.org/schemaLibrary/2006/main" xmlns:v="urn:schemas-microsoft-com:vml" xmlns:w="http://schemas.openxmlformats.org/wordprocessingml/2006/main" xmlns:w10="urn:schemas-microsoft-com:office:word" xmlns:w14="http://schemas.microsoft.com/office/word/2010/wordml" xmlns:w15="http://schemas.microsoft.com/office/word/2012/wordml" xmlns:wp="http://schemas.openxmlformats.org/drawingml/2006/wordprocessingDrawing" xmlns:wpg="http://schemas.microsoft.com/office/word/2010/wordprocessingGroup" xmlns:wps="http://schemas.microsoft.com/office/word/2010/wordprocessingShape" xmlns:x="urn:schemas-microsoft-com:office:excel" xmlns:x12ac="http://schemas.microsoft.com/office/spreadsheetml/2011/1/ac" xmlns:x14="http://schemas.microsoft.com/office/spreadsheetml/2009/9/main" xmlns:xdr="http://schemas.openxmlformats.org/drawingml/2006/spreadsheetDrawing" xmlns:xm="http://schemas.microsoft.com/office/excel/2006/main" mc:Ignorable="co co-ooxml w14 x14 w15" showMasterSp="true" type="titleOnly">
  <p:cSld name="Slide Title">
    <p:spTree>
      <p:nvGrpSpPr>
        <p:cNvPr hidden="false" id="13" name="GroupShape 13"/>
        <p:cNvGrpSpPr/>
        <p:nvPr isPhoto="false"/>
      </p:nvGrpSpPr>
      <p:grpSpPr>
        <a:xfrm flipH="false" flipV="false" rot="0">
          <a:off x="0" y="0"/>
          <a:ext cx="0" cy="0"/>
          <a:chOff x="0" y="0"/>
          <a:chExt cx="0" cy="0"/>
        </a:xfrm>
      </p:grpSpPr>
      <p:sp>
        <p:nvSpPr>
          <p:cNvPr hidden="false" id="14" name="Shape 14"/>
          <p:cNvSpPr txBox="true"/>
          <p:nvPr isPhoto="false">
            <p:ph idx="0" type="title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r>
              <a:t>Образец заголовка</a:t>
            </a:r>
          </a:p>
        </p:txBody>
      </p:sp>
      <p:sp>
        <p:nvSpPr>
          <p:cNvPr hidden="false" id="15" name="Shape 15"/>
          <p:cNvSpPr txBox="true"/>
          <p:nvPr isPhoto="false">
            <p:ph idx="10" type="dt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r>
              <a:t>08.05.2018</a:t>
            </a:r>
          </a:p>
        </p:txBody>
      </p:sp>
      <p:sp>
        <p:nvSpPr>
          <p:cNvPr hidden="false" id="16" name="Shape 16"/>
          <p:cNvSpPr txBox="true"/>
          <p:nvPr isPhoto="false">
            <p:ph idx="12" type="sldNum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r>
              <a:t>‹#›</a:t>
            </a:r>
          </a:p>
        </p:txBody>
      </p:sp>
      <p:sp>
        <p:nvSpPr>
          <p:cNvPr hidden="false" id="17" name="Shape 17"/>
          <p:cNvSpPr txBox="true"/>
          <p:nvPr isPhoto="false">
            <p:ph idx="11" type="ftr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/>
        </p:txBody>
      </p:sp>
    </p:spTree>
  </p:cSld>
</p:sldLayout>
</file>

<file path=ppt/slideLayouts/slideLayout5.xml><?xml version="1.0" encoding="utf-8"?>
<p:sldLayout xmlns:a="http://schemas.openxmlformats.org/drawingml/2006/main" xmlns:a15="http://schemas.microsoft.com/office/drawing/2012/main" xmlns:asvg="http://schemas.microsoft.com/office/drawing/2016/SVG/main" xmlns:c="http://schemas.openxmlformats.org/drawingml/2006/chart" xmlns:co="http://ncloudtech.com" xmlns:co-ooxml="http://ncloudtech.com/ooxml" xmlns:m="http://schemas.openxmlformats.org/officeDocument/2006/math" xmlns:mc="http://schemas.openxmlformats.org/markup-compatibility/2006" xmlns:o="urn:schemas-microsoft-com:office:office" xmlns:p="http://schemas.openxmlformats.org/presentationml/2006/main" xmlns:pic="http://schemas.openxmlformats.org/drawingml/2006/picture" xmlns:r="http://schemas.openxmlformats.org/officeDocument/2006/relationships" xmlns:s="http://schemas.openxmlformats.org/officeDocument/2006/sharedTypes" xmlns:sl="http://schemas.openxmlformats.org/schemaLibrary/2006/main" xmlns:v="urn:schemas-microsoft-com:vml" xmlns:w="http://schemas.openxmlformats.org/wordprocessingml/2006/main" xmlns:w10="urn:schemas-microsoft-com:office:word" xmlns:w14="http://schemas.microsoft.com/office/word/2010/wordml" xmlns:w15="http://schemas.microsoft.com/office/word/2012/wordml" xmlns:wp="http://schemas.openxmlformats.org/drawingml/2006/wordprocessingDrawing" xmlns:wpg="http://schemas.microsoft.com/office/word/2010/wordprocessingGroup" xmlns:wps="http://schemas.microsoft.com/office/word/2010/wordprocessingShape" xmlns:x="urn:schemas-microsoft-com:office:excel" xmlns:x12ac="http://schemas.microsoft.com/office/spreadsheetml/2011/1/ac" xmlns:x14="http://schemas.microsoft.com/office/spreadsheetml/2009/9/main" xmlns:xdr="http://schemas.openxmlformats.org/drawingml/2006/spreadsheetDrawing" xmlns:xm="http://schemas.microsoft.com/office/excel/2006/main" mc:Ignorable="co co-ooxml w14 x14 w15" showMasterSp="true" type="twoObj">
  <p:cSld name="Title and Two Columns">
    <p:spTree>
      <p:nvGrpSpPr>
        <p:cNvPr hidden="false" id="84" name="GroupShape 84"/>
        <p:cNvGrpSpPr/>
        <p:nvPr isPhoto="false"/>
      </p:nvGrpSpPr>
      <p:grpSpPr>
        <a:xfrm flipH="false" flipV="false" rot="0">
          <a:off x="0" y="0"/>
          <a:ext cx="0" cy="0"/>
          <a:chOff x="0" y="0"/>
          <a:chExt cx="0" cy="0"/>
        </a:xfrm>
      </p:grpSpPr>
      <p:sp>
        <p:nvSpPr>
          <p:cNvPr hidden="false" id="85" name="Shape 85"/>
          <p:cNvSpPr txBox="true"/>
          <p:nvPr isPhoto="false">
            <p:ph idx="0" type="title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r>
              <a:t>Образец заголовка</a:t>
            </a:r>
          </a:p>
        </p:txBody>
      </p:sp>
      <p:sp>
        <p:nvSpPr>
          <p:cNvPr hidden="false" id="86" name="Shape 86"/>
          <p:cNvSpPr txBox="true"/>
          <p:nvPr isPhoto="false">
            <p:ph idx="10" type="dt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r>
              <a:t>08.05.2018</a:t>
            </a:r>
          </a:p>
        </p:txBody>
      </p:sp>
      <p:sp>
        <p:nvSpPr>
          <p:cNvPr hidden="false" id="87" name="Shape 87"/>
          <p:cNvSpPr txBox="true"/>
          <p:nvPr isPhoto="false">
            <p:ph idx="11" type="ftr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/>
        </p:txBody>
      </p:sp>
      <p:sp>
        <p:nvSpPr>
          <p:cNvPr hidden="false" id="88" name="Shape 88"/>
          <p:cNvSpPr txBox="true"/>
          <p:nvPr isPhoto="false">
            <p:ph idx="12" type="sldNum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r>
              <a:t>‹#›</a:t>
            </a:r>
          </a:p>
        </p:txBody>
      </p:sp>
      <p:sp>
        <p:nvSpPr>
          <p:cNvPr hidden="false" id="89" name="Shape 89"/>
          <p:cNvSpPr txBox="true"/>
          <p:nvPr isPhoto="false">
            <p:ph idx="1" type="body"/>
          </p:nvPr>
        </p:nvSpPr>
        <p:spPr>
          <a:xfrm flipH="false" flipV="false" rot="0">
            <a:off x="457200" y="1600200"/>
            <a:ext cx="3657600" cy="4572000"/>
          </a:xfrm>
          <a:prstGeom prst="rect">
            <a:avLst/>
          </a:prstGeom>
        </p:spPr>
        <p:txBody>
          <a:bodyPr/>
          <a:lstStyle>
            <a:defPPr/>
            <a:lvl1pPr lvl="0"/>
          </a:lstStyle>
          <a:p>
            <a:pPr lvl="0"/>
            <a:r>
              <a:t>Образец текста</a:t>
            </a:r>
          </a:p>
          <a:p>
            <a:pPr lvl="1"/>
            <a:r>
              <a:t>Второй уровень</a:t>
            </a:r>
          </a:p>
          <a:p>
            <a:pPr lvl="2"/>
            <a:r>
              <a:t>Третий уровень</a:t>
            </a:r>
          </a:p>
          <a:p>
            <a:pPr lvl="3"/>
            <a:r>
              <a:t>Четвертый уровень</a:t>
            </a:r>
          </a:p>
          <a:p>
            <a:pPr lvl="4"/>
            <a:r>
              <a:t>Пятый уровень</a:t>
            </a:r>
          </a:p>
        </p:txBody>
      </p:sp>
      <p:sp>
        <p:nvSpPr>
          <p:cNvPr hidden="false" id="90" name="Shape 90"/>
          <p:cNvSpPr txBox="true"/>
          <p:nvPr isPhoto="false">
            <p:ph idx="2" type="body"/>
          </p:nvPr>
        </p:nvSpPr>
        <p:spPr>
          <a:xfrm flipH="false" flipV="false" rot="0">
            <a:off x="4270248" y="1600200"/>
            <a:ext cx="3657600" cy="4572000"/>
          </a:xfrm>
          <a:prstGeom prst="rect">
            <a:avLst/>
          </a:prstGeom>
        </p:spPr>
        <p:txBody>
          <a:bodyPr/>
          <a:lstStyle>
            <a:defPPr/>
            <a:lvl1pPr lvl="0"/>
          </a:lstStyle>
          <a:p>
            <a:pPr lvl="0"/>
            <a:r>
              <a:t>Образец текста</a:t>
            </a:r>
          </a:p>
          <a:p>
            <a:pPr lvl="1"/>
            <a:r>
              <a:t>Второй уровень</a:t>
            </a:r>
          </a:p>
          <a:p>
            <a:pPr lvl="2"/>
            <a:r>
              <a:t>Третий уровень</a:t>
            </a:r>
          </a:p>
          <a:p>
            <a:pPr lvl="3"/>
            <a:r>
              <a:t>Четвертый уровень</a:t>
            </a:r>
          </a:p>
          <a:p>
            <a:pPr lvl="4"/>
            <a:r>
              <a:t>Пятый уровень</a:t>
            </a:r>
          </a:p>
        </p:txBody>
      </p:sp>
    </p:spTree>
  </p:cSld>
</p:sldLayout>
</file>

<file path=ppt/slideLayouts/slideLayout6.xml><?xml version="1.0" encoding="utf-8"?>
<p:sldLayout xmlns:a="http://schemas.openxmlformats.org/drawingml/2006/main" xmlns:a15="http://schemas.microsoft.com/office/drawing/2012/main" xmlns:asvg="http://schemas.microsoft.com/office/drawing/2016/SVG/main" xmlns:c="http://schemas.openxmlformats.org/drawingml/2006/chart" xmlns:co="http://ncloudtech.com" xmlns:co-ooxml="http://ncloudtech.com/ooxml" xmlns:m="http://schemas.openxmlformats.org/officeDocument/2006/math" xmlns:mc="http://schemas.openxmlformats.org/markup-compatibility/2006" xmlns:o="urn:schemas-microsoft-com:office:office" xmlns:p="http://schemas.openxmlformats.org/presentationml/2006/main" xmlns:pic="http://schemas.openxmlformats.org/drawingml/2006/picture" xmlns:r="http://schemas.openxmlformats.org/officeDocument/2006/relationships" xmlns:s="http://schemas.openxmlformats.org/officeDocument/2006/sharedTypes" xmlns:sl="http://schemas.openxmlformats.org/schemaLibrary/2006/main" xmlns:v="urn:schemas-microsoft-com:vml" xmlns:w="http://schemas.openxmlformats.org/wordprocessingml/2006/main" xmlns:w10="urn:schemas-microsoft-com:office:word" xmlns:w14="http://schemas.microsoft.com/office/word/2010/wordml" xmlns:w15="http://schemas.microsoft.com/office/word/2012/wordml" xmlns:wp="http://schemas.openxmlformats.org/drawingml/2006/wordprocessingDrawing" xmlns:wpg="http://schemas.microsoft.com/office/word/2010/wordprocessingGroup" xmlns:wps="http://schemas.microsoft.com/office/word/2010/wordprocessingShape" xmlns:x="urn:schemas-microsoft-com:office:excel" xmlns:x12ac="http://schemas.microsoft.com/office/spreadsheetml/2011/1/ac" xmlns:x14="http://schemas.microsoft.com/office/spreadsheetml/2009/9/main" xmlns:xdr="http://schemas.openxmlformats.org/drawingml/2006/spreadsheetDrawing" xmlns:xm="http://schemas.microsoft.com/office/excel/2006/main" mc:Ignorable="co co-ooxml w14 x14 w15" showMasterSp="true" type="blank">
  <p:cSld name="Blank">
    <p:spTree>
      <p:nvGrpSpPr>
        <p:cNvPr hidden="false" id="18" name="GroupShape 18"/>
        <p:cNvGrpSpPr/>
        <p:nvPr isPhoto="false"/>
      </p:nvGrpSpPr>
      <p:grpSpPr>
        <a:xfrm flipH="false" flipV="false" rot="0">
          <a:off x="0" y="0"/>
          <a:ext cx="0" cy="0"/>
          <a:chOff x="0" y="0"/>
          <a:chExt cx="0" cy="0"/>
        </a:xfrm>
      </p:grpSpPr>
      <p:sp>
        <p:nvSpPr>
          <p:cNvPr hidden="false" id="19" name="Shape 19"/>
          <p:cNvSpPr txBox="true"/>
          <p:nvPr isPhoto="false">
            <p:ph idx="10" type="dt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r>
              <a:t>08.05.2018</a:t>
            </a:r>
          </a:p>
        </p:txBody>
      </p:sp>
      <p:sp>
        <p:nvSpPr>
          <p:cNvPr hidden="false" id="20" name="Shape 20"/>
          <p:cNvSpPr txBox="true"/>
          <p:nvPr isPhoto="false">
            <p:ph idx="11" type="ftr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/>
        </p:txBody>
      </p:sp>
      <p:sp>
        <p:nvSpPr>
          <p:cNvPr hidden="false" id="21" name="Shape 21"/>
          <p:cNvSpPr txBox="true"/>
          <p:nvPr isPhoto="false">
            <p:ph idx="12" type="sldNum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r>
              <a:t>‹#›</a:t>
            </a:r>
          </a:p>
        </p:txBody>
      </p:sp>
    </p:spTree>
  </p:cSld>
</p:sldLayout>
</file>

<file path=ppt/slideLayouts/slideLayout7.xml><?xml version="1.0" encoding="utf-8"?>
<p:sldLayout xmlns:a="http://schemas.openxmlformats.org/drawingml/2006/main" xmlns:a15="http://schemas.microsoft.com/office/drawing/2012/main" xmlns:asvg="http://schemas.microsoft.com/office/drawing/2016/SVG/main" xmlns:c="http://schemas.openxmlformats.org/drawingml/2006/chart" xmlns:co="http://ncloudtech.com" xmlns:co-ooxml="http://ncloudtech.com/ooxml" xmlns:m="http://schemas.openxmlformats.org/officeDocument/2006/math" xmlns:mc="http://schemas.openxmlformats.org/markup-compatibility/2006" xmlns:o="urn:schemas-microsoft-com:office:office" xmlns:p="http://schemas.openxmlformats.org/presentationml/2006/main" xmlns:pic="http://schemas.openxmlformats.org/drawingml/2006/picture" xmlns:r="http://schemas.openxmlformats.org/officeDocument/2006/relationships" xmlns:s="http://schemas.openxmlformats.org/officeDocument/2006/sharedTypes" xmlns:sl="http://schemas.openxmlformats.org/schemaLibrary/2006/main" xmlns:v="urn:schemas-microsoft-com:vml" xmlns:w="http://schemas.openxmlformats.org/wordprocessingml/2006/main" xmlns:w10="urn:schemas-microsoft-com:office:word" xmlns:w14="http://schemas.microsoft.com/office/word/2010/wordml" xmlns:w15="http://schemas.microsoft.com/office/word/2012/wordml" xmlns:wp="http://schemas.openxmlformats.org/drawingml/2006/wordprocessingDrawing" xmlns:wpg="http://schemas.microsoft.com/office/word/2010/wordprocessingGroup" xmlns:wps="http://schemas.microsoft.com/office/word/2010/wordprocessingShape" xmlns:x="urn:schemas-microsoft-com:office:excel" xmlns:x12ac="http://schemas.microsoft.com/office/spreadsheetml/2011/1/ac" xmlns:x14="http://schemas.microsoft.com/office/spreadsheetml/2009/9/main" xmlns:xdr="http://schemas.openxmlformats.org/drawingml/2006/spreadsheetDrawing" xmlns:xm="http://schemas.microsoft.com/office/excel/2006/main" mc:Ignorable="co co-ooxml w14 x14 w15" showMasterSp="true" type="twoTxTwoObj">
  <p:cSld name="Comparison">
    <p:spTree>
      <p:nvGrpSpPr>
        <p:cNvPr hidden="false" id="91" name="GroupShape 91"/>
        <p:cNvGrpSpPr/>
        <p:nvPr isPhoto="false"/>
      </p:nvGrpSpPr>
      <p:grpSpPr>
        <a:xfrm flipH="false" flipV="false" rot="0">
          <a:off x="0" y="0"/>
          <a:ext cx="0" cy="0"/>
          <a:chOff x="0" y="0"/>
          <a:chExt cx="0" cy="0"/>
        </a:xfrm>
      </p:grpSpPr>
      <p:sp>
        <p:nvSpPr>
          <p:cNvPr hidden="false" id="92" name="Shape 92"/>
          <p:cNvSpPr txBox="true"/>
          <p:nvPr isPhoto="false">
            <p:ph idx="0" type="title"/>
          </p:nvPr>
        </p:nvSpPr>
        <p:spPr>
          <a:xfrm flipH="false" flipV="false" rot="0">
            <a:off x="457200" y="273050"/>
            <a:ext cx="7543800" cy="1143000"/>
          </a:xfrm>
          <a:prstGeom prst="rect">
            <a:avLst/>
          </a:prstGeom>
        </p:spPr>
        <p:txBody>
          <a:bodyPr anchor="b"/>
          <a:lstStyle>
            <a:defPPr/>
            <a:lvl1pPr lvl="0"/>
          </a:lstStyle>
          <a:p>
            <a:r>
              <a:t>Образец заголовка</a:t>
            </a:r>
          </a:p>
        </p:txBody>
      </p:sp>
      <p:sp>
        <p:nvSpPr>
          <p:cNvPr hidden="false" id="93" name="Shape 93"/>
          <p:cNvSpPr txBox="true"/>
          <p:nvPr isPhoto="false">
            <p:ph idx="10" type="dt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r>
              <a:t>08.05.2018</a:t>
            </a:r>
          </a:p>
        </p:txBody>
      </p:sp>
      <p:sp>
        <p:nvSpPr>
          <p:cNvPr hidden="false" id="94" name="Shape 94"/>
          <p:cNvSpPr txBox="true"/>
          <p:nvPr isPhoto="false">
            <p:ph idx="11" type="ftr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/>
        </p:txBody>
      </p:sp>
      <p:sp>
        <p:nvSpPr>
          <p:cNvPr hidden="false" id="95" name="Shape 95"/>
          <p:cNvSpPr txBox="true"/>
          <p:nvPr isPhoto="false">
            <p:ph idx="12" type="sldNum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r>
              <a:t>‹#›</a:t>
            </a:r>
          </a:p>
        </p:txBody>
      </p:sp>
      <p:sp>
        <p:nvSpPr>
          <p:cNvPr hidden="false" id="96" name="Shape 96"/>
          <p:cNvSpPr txBox="true"/>
          <p:nvPr isPhoto="false">
            <p:ph idx="2" type="body"/>
          </p:nvPr>
        </p:nvSpPr>
        <p:spPr>
          <a:xfrm flipH="false" flipV="false" rot="0">
            <a:off x="457200" y="2362200"/>
            <a:ext cx="3657600" cy="3886200"/>
          </a:xfrm>
          <a:prstGeom prst="rect">
            <a:avLst/>
          </a:prstGeom>
        </p:spPr>
        <p:txBody>
          <a:bodyPr/>
          <a:lstStyle>
            <a:defPPr/>
            <a:lvl1pPr lvl="0"/>
          </a:lstStyle>
          <a:p>
            <a:pPr lvl="0"/>
            <a:r>
              <a:t>Образец текста</a:t>
            </a:r>
          </a:p>
          <a:p>
            <a:pPr lvl="1"/>
            <a:r>
              <a:t>Второй уровень</a:t>
            </a:r>
          </a:p>
          <a:p>
            <a:pPr lvl="2"/>
            <a:r>
              <a:t>Третий уровень</a:t>
            </a:r>
          </a:p>
          <a:p>
            <a:pPr lvl="3"/>
            <a:r>
              <a:t>Четвертый уровень</a:t>
            </a:r>
          </a:p>
          <a:p>
            <a:pPr lvl="4"/>
            <a:r>
              <a:t>Пятый уровень</a:t>
            </a:r>
          </a:p>
        </p:txBody>
      </p:sp>
      <p:sp>
        <p:nvSpPr>
          <p:cNvPr hidden="false" id="97" name="Shape 97"/>
          <p:cNvSpPr txBox="true"/>
          <p:nvPr isPhoto="false">
            <p:ph idx="3" type="body"/>
          </p:nvPr>
        </p:nvSpPr>
        <p:spPr>
          <a:xfrm flipH="false" flipV="false" rot="0">
            <a:off x="4371975" y="2362200"/>
            <a:ext cx="3657600" cy="3886200"/>
          </a:xfrm>
          <a:prstGeom prst="rect">
            <a:avLst/>
          </a:prstGeom>
        </p:spPr>
        <p:txBody>
          <a:bodyPr/>
          <a:lstStyle>
            <a:defPPr/>
            <a:lvl1pPr lvl="0"/>
          </a:lstStyle>
          <a:p>
            <a:pPr lvl="0"/>
            <a:r>
              <a:t>Образец текста</a:t>
            </a:r>
          </a:p>
          <a:p>
            <a:pPr lvl="1"/>
            <a:r>
              <a:t>Второй уровень</a:t>
            </a:r>
          </a:p>
          <a:p>
            <a:pPr lvl="2"/>
            <a:r>
              <a:t>Третий уровень</a:t>
            </a:r>
          </a:p>
          <a:p>
            <a:pPr lvl="3"/>
            <a:r>
              <a:t>Четвертый уровень</a:t>
            </a:r>
          </a:p>
          <a:p>
            <a:pPr lvl="4"/>
            <a:r>
              <a:t>Пятый уровень</a:t>
            </a:r>
          </a:p>
        </p:txBody>
      </p:sp>
      <p:sp>
        <p:nvSpPr>
          <p:cNvPr hidden="false" id="98" name="Shape 98"/>
          <p:cNvSpPr txBox="false"/>
          <p:nvPr isPhoto="false">
            <p:ph idx="1" type="body"/>
          </p:nvPr>
        </p:nvSpPr>
        <p:spPr>
          <a:xfrm flipH="false" flipV="false" rot="0">
            <a:off x="457200" y="1569720"/>
            <a:ext cx="3657600" cy="658368"/>
          </a:xfrm>
          <a:prstGeom prst="roundRect">
            <a:avLst>
              <a:gd fmla="val 16667" name="adj"/>
            </a:avLst>
          </a:prstGeom>
          <a:solidFill>
            <a:schemeClr val="accent1"/>
          </a:solidFill>
        </p:spPr>
        <p:txBody>
          <a:bodyPr anchor="ctr">
            <a:noAutofit/>
          </a:bodyPr>
          <a:lstStyle>
            <a:defPPr/>
            <a:lvl1pPr indent="0" lvl="0" marL="0">
              <a:buNone/>
              <a:defRPr b="true" sz="2000">
                <a:solidFill>
                  <a:srgbClr val="FFFFFF"/>
                </a:solidFill>
              </a:defRPr>
            </a:lvl1pPr>
          </a:lstStyle>
          <a:p>
            <a:pPr lvl="0"/>
            <a:r>
              <a:t>Образец текста</a:t>
            </a:r>
          </a:p>
        </p:txBody>
      </p:sp>
      <p:sp>
        <p:nvSpPr>
          <p:cNvPr hidden="false" id="99" name="Shape 99"/>
          <p:cNvSpPr txBox="false"/>
          <p:nvPr isPhoto="false">
            <p:ph idx="4" type="body"/>
          </p:nvPr>
        </p:nvSpPr>
        <p:spPr>
          <a:xfrm flipH="false" flipV="false" rot="0">
            <a:off x="4343400" y="1569720"/>
            <a:ext cx="3657600" cy="658368"/>
          </a:xfrm>
          <a:prstGeom prst="roundRect">
            <a:avLst>
              <a:gd fmla="val 16667" name="adj"/>
            </a:avLst>
          </a:prstGeom>
          <a:solidFill>
            <a:schemeClr val="accent1"/>
          </a:solidFill>
        </p:spPr>
        <p:txBody>
          <a:bodyPr anchor="ctr">
            <a:noAutofit/>
          </a:bodyPr>
          <a:lstStyle>
            <a:defPPr/>
            <a:lvl1pPr indent="0" lvl="0" marL="0">
              <a:buNone/>
              <a:defRPr b="true" sz="2000">
                <a:solidFill>
                  <a:srgbClr val="FFFFFF"/>
                </a:solidFill>
              </a:defRPr>
            </a:lvl1pPr>
          </a:lstStyle>
          <a:p>
            <a:pPr lvl="0"/>
            <a:r>
              <a:t>Образец текста</a:t>
            </a:r>
          </a:p>
        </p:txBody>
      </p:sp>
    </p:spTree>
  </p:cSld>
</p:sldLayout>
</file>

<file path=ppt/slideLayouts/slideLayout8.xml><?xml version="1.0" encoding="utf-8"?>
<p:sldLayout xmlns:a="http://schemas.openxmlformats.org/drawingml/2006/main" xmlns:a15="http://schemas.microsoft.com/office/drawing/2012/main" xmlns:asvg="http://schemas.microsoft.com/office/drawing/2016/SVG/main" xmlns:c="http://schemas.openxmlformats.org/drawingml/2006/chart" xmlns:co="http://ncloudtech.com" xmlns:co-ooxml="http://ncloudtech.com/ooxml" xmlns:m="http://schemas.openxmlformats.org/officeDocument/2006/math" xmlns:mc="http://schemas.openxmlformats.org/markup-compatibility/2006" xmlns:o="urn:schemas-microsoft-com:office:office" xmlns:p="http://schemas.openxmlformats.org/presentationml/2006/main" xmlns:pic="http://schemas.openxmlformats.org/drawingml/2006/picture" xmlns:r="http://schemas.openxmlformats.org/officeDocument/2006/relationships" xmlns:s="http://schemas.openxmlformats.org/officeDocument/2006/sharedTypes" xmlns:sl="http://schemas.openxmlformats.org/schemaLibrary/2006/main" xmlns:v="urn:schemas-microsoft-com:vml" xmlns:w="http://schemas.openxmlformats.org/wordprocessingml/2006/main" xmlns:w10="urn:schemas-microsoft-com:office:word" xmlns:w14="http://schemas.microsoft.com/office/word/2010/wordml" xmlns:w15="http://schemas.microsoft.com/office/word/2012/wordml" xmlns:wp="http://schemas.openxmlformats.org/drawingml/2006/wordprocessingDrawing" xmlns:wpg="http://schemas.microsoft.com/office/word/2010/wordprocessingGroup" xmlns:wps="http://schemas.microsoft.com/office/word/2010/wordprocessingShape" xmlns:x="urn:schemas-microsoft-com:office:excel" xmlns:x12ac="http://schemas.microsoft.com/office/spreadsheetml/2011/1/ac" xmlns:x14="http://schemas.microsoft.com/office/spreadsheetml/2009/9/main" xmlns:xdr="http://schemas.openxmlformats.org/drawingml/2006/spreadsheetDrawing" xmlns:xm="http://schemas.microsoft.com/office/excel/2006/main" mc:Ignorable="co co-ooxml w14 x14 w15" showMasterSp="true" type="objTx">
  <p:cSld name="Title, Text and Object">
    <p:spTree>
      <p:nvGrpSpPr>
        <p:cNvPr hidden="false" id="44" name="GroupShape 44"/>
        <p:cNvGrpSpPr/>
        <p:nvPr isPhoto="false"/>
      </p:nvGrpSpPr>
      <p:grpSpPr>
        <a:xfrm flipH="false" flipV="false" rot="0">
          <a:off x="0" y="0"/>
          <a:ext cx="0" cy="0"/>
          <a:chOff x="0" y="0"/>
          <a:chExt cx="0" cy="0"/>
        </a:xfrm>
      </p:grpSpPr>
      <p:sp>
        <p:nvSpPr>
          <p:cNvPr hidden="false" id="45" name="Shape 45"/>
          <p:cNvSpPr txBox="false"/>
          <p:nvPr isPhoto="false"/>
        </p:nvSpPr>
        <p:spPr>
          <a:xfrm flipH="false" flipV="false" rot="0">
            <a:off x="8763000" y="0"/>
            <a:ext cx="0" cy="6858000"/>
          </a:xfrm>
          <a:prstGeom prst="line">
            <a:avLst/>
          </a:prstGeom>
          <a:noFill/>
          <a:ln w="38100">
            <a:solidFill>
              <a:schemeClr val="accent1">
                <a:tint val="60000"/>
                <a:alpha val="93000"/>
              </a:schemeClr>
            </a:solidFill>
            <a:prstDash val="solid"/>
            <a:headEnd len="med" type="none" w="med"/>
            <a:tailEnd len="med" type="none" w="med"/>
          </a:ln>
        </p:spPr>
        <p:txBody>
          <a:bodyPr anchor="t" bIns="45720" lIns="91440" rIns="91440" tIns="45720" vert="horz" wrap="square"/>
          <a:p>
            <a:pPr algn="l" indent="0" marL="0"/>
            <a:endParaRPr sz="18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hidden="false" id="46" name="Shape 46"/>
          <p:cNvSpPr txBox="true"/>
          <p:nvPr isPhoto="false">
            <p:ph idx="0" type="title"/>
          </p:nvPr>
        </p:nvSpPr>
        <p:spPr>
          <a:xfrm flipH="false" flipV="false" rot="5400000">
            <a:off x="3371850" y="3200400"/>
            <a:ext cx="6309360" cy="457200"/>
          </a:xfrm>
          <a:prstGeom prst="rect">
            <a:avLst/>
          </a:prstGeom>
        </p:spPr>
        <p:txBody>
          <a:bodyPr anchor="b"/>
          <a:lstStyle>
            <a:defPPr/>
            <a:lvl1pPr algn="l" lvl="0">
              <a:buNone/>
              <a:defRPr b="true" baseline="0" cap="small" sz="2000"/>
            </a:lvl1pPr>
          </a:lstStyle>
          <a:p>
            <a:r>
              <a:t>Образец заголовка</a:t>
            </a:r>
          </a:p>
        </p:txBody>
      </p:sp>
      <p:sp>
        <p:nvSpPr>
          <p:cNvPr hidden="false" id="47" name="Shape 47"/>
          <p:cNvSpPr txBox="true"/>
          <p:nvPr isPhoto="false">
            <p:ph idx="2" type="body"/>
          </p:nvPr>
        </p:nvSpPr>
        <p:spPr>
          <a:xfrm flipH="false" flipV="false" rot="0">
            <a:off x="6812280" y="274320"/>
            <a:ext cx="1527047" cy="4983480"/>
          </a:xfrm>
          <a:prstGeom prst="rect">
            <a:avLst/>
          </a:prstGeom>
        </p:spPr>
        <p:txBody>
          <a:bodyPr/>
          <a:lstStyle>
            <a:defPPr/>
            <a:lvl1pPr indent="0" lvl="0" marL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 lvl="1">
              <a:buNone/>
              <a:defRPr sz="1200"/>
            </a:lvl2pPr>
            <a:lvl3pPr lvl="2">
              <a:buNone/>
              <a:defRPr sz="1000"/>
            </a:lvl3pPr>
            <a:lvl4pPr lvl="3">
              <a:buNone/>
              <a:defRPr sz="900"/>
            </a:lvl4pPr>
            <a:lvl5pPr lvl="4">
              <a:buNone/>
              <a:defRPr sz="900"/>
            </a:lvl5pPr>
          </a:lstStyle>
          <a:p>
            <a:pPr lvl="0"/>
            <a:r>
              <a:t>Образец текста</a:t>
            </a:r>
          </a:p>
        </p:txBody>
      </p:sp>
      <p:sp>
        <p:nvSpPr>
          <p:cNvPr hidden="false" id="48" name="Shape 48"/>
          <p:cNvSpPr txBox="false"/>
          <p:nvPr isPhoto="false"/>
        </p:nvSpPr>
        <p:spPr>
          <a:xfrm flipH="false" flipV="false" rot="0">
            <a:off x="6248400" y="0"/>
            <a:ext cx="0" cy="6858000"/>
          </a:xfrm>
          <a:prstGeom prst="line">
            <a:avLst/>
          </a:prstGeom>
          <a:noFill/>
          <a:ln w="38100">
            <a:solidFill>
              <a:schemeClr val="accent1">
                <a:tint val="60000"/>
              </a:schemeClr>
            </a:solidFill>
            <a:prstDash val="solid"/>
            <a:headEnd len="med" type="none" w="med"/>
            <a:tailEnd len="med" type="none" w="med"/>
          </a:ln>
        </p:spPr>
        <p:txBody>
          <a:bodyPr anchor="t" bIns="45720" lIns="91440" rIns="91440" tIns="45720" vert="horz" wrap="square"/>
          <a:p>
            <a:pPr algn="l" indent="0" marL="0"/>
            <a:endParaRPr sz="18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hidden="false" id="49" name="Shape 49"/>
          <p:cNvSpPr txBox="false"/>
          <p:nvPr isPhoto="false"/>
        </p:nvSpPr>
        <p:spPr>
          <a:xfrm flipH="false" flipV="false" rot="0">
            <a:off x="6192296" y="0"/>
            <a:ext cx="0" cy="6858000"/>
          </a:xfrm>
          <a:prstGeom prst="line">
            <a:avLst/>
          </a:prstGeom>
          <a:noFill/>
          <a:ln w="12700">
            <a:solidFill>
              <a:schemeClr val="accent1"/>
            </a:solidFill>
            <a:prstDash val="solid"/>
            <a:headEnd len="med" type="none" w="med"/>
            <a:tailEnd len="med" type="none" w="med"/>
          </a:ln>
        </p:spPr>
        <p:txBody>
          <a:bodyPr anchor="t" bIns="45720" lIns="91440" rIns="91440" tIns="45720" vert="horz" wrap="square"/>
          <a:p>
            <a:pPr algn="l" indent="0" marL="0"/>
            <a:endParaRPr sz="18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hidden="false" id="50" name="Shape 50"/>
          <p:cNvSpPr txBox="false"/>
          <p:nvPr isPhoto="false"/>
        </p:nvSpPr>
        <p:spPr>
          <a:xfrm flipH="false" flipV="false" rot="0">
            <a:off x="8991600" y="0"/>
            <a:ext cx="0" cy="6858000"/>
          </a:xfrm>
          <a:prstGeom prst="line">
            <a:avLst/>
          </a:prstGeom>
          <a:noFill/>
          <a:ln w="19050">
            <a:solidFill>
              <a:schemeClr val="accent1"/>
            </a:solidFill>
            <a:prstDash val="solid"/>
            <a:headEnd len="med" type="none" w="med"/>
            <a:tailEnd len="med" type="none" w="med"/>
          </a:ln>
        </p:spPr>
        <p:txBody>
          <a:bodyPr anchor="t" bIns="45720" lIns="91440" rIns="91440" tIns="45720" vert="horz" wrap="square"/>
          <a:p>
            <a:pPr algn="l" indent="0" marL="0"/>
            <a:endParaRPr sz="18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hidden="false" id="51" name="Shape 51"/>
          <p:cNvSpPr txBox="false"/>
          <p:nvPr isPhoto="false"/>
        </p:nvSpPr>
        <p:spPr>
          <a:xfrm flipH="false" flipV="false" rot="0"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>
            <a:noFill/>
          </a:ln>
        </p:spPr>
        <p:txBody>
          <a:bodyPr anchor="ctr" bIns="45720" lIns="91440" rIns="91440" tIns="45720"/>
          <a:p>
            <a:pPr algn="ctr" indent="0" marL="0"/>
            <a:endParaRPr sz="18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hidden="false" id="52" name="Shape 52"/>
          <p:cNvSpPr txBox="false"/>
          <p:nvPr isPhoto="false"/>
        </p:nvSpPr>
        <p:spPr>
          <a:xfrm flipH="false" flipV="false" rot="0">
            <a:off x="8915400" y="0"/>
            <a:ext cx="0" cy="6858000"/>
          </a:xfrm>
          <a:prstGeom prst="line">
            <a:avLst/>
          </a:prstGeom>
          <a:noFill/>
          <a:ln w="9525">
            <a:solidFill>
              <a:schemeClr val="accent1"/>
            </a:solidFill>
            <a:prstDash val="solid"/>
            <a:headEnd len="med" type="none" w="med"/>
            <a:tailEnd len="med" type="none" w="med"/>
          </a:ln>
        </p:spPr>
        <p:txBody>
          <a:bodyPr anchor="t" bIns="45720" lIns="91440" rIns="91440" tIns="45720" vert="horz" wrap="square"/>
          <a:p>
            <a:pPr algn="l" indent="0" marL="0"/>
            <a:endParaRPr sz="18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hidden="false" id="53" name="Shape 53"/>
          <p:cNvSpPr txBox="false"/>
          <p:nvPr isPhoto="false"/>
        </p:nvSpPr>
        <p:spPr>
          <a:xfrm flipH="false" flipV="false" rot="0">
            <a:off x="8156448" y="5715000"/>
            <a:ext cx="548640" cy="548640"/>
          </a:xfrm>
          <a:prstGeom prst="ellipse">
            <a:avLst/>
          </a:prstGeom>
          <a:ln>
            <a:noFill/>
          </a:ln>
        </p:spPr>
        <p:style>
          <a:lnRef idx="0"/>
          <a:fillRef idx="1">
            <a:schemeClr val="accent1"/>
          </a:fillRef>
          <a:effectRef idx="0"/>
          <a:fontRef idx="none"/>
        </p:style>
        <p:txBody>
          <a:bodyPr anchor="ctr" bIns="45720" lIns="91440" rIns="91440" tIns="45720"/>
          <a:p>
            <a:pPr algn="ctr" indent="0" marL="0"/>
            <a:endParaRPr sz="18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hidden="false" id="54" name="Shape 54"/>
          <p:cNvSpPr txBox="true"/>
          <p:nvPr isPhoto="false">
            <p:ph idx="1" type="body"/>
          </p:nvPr>
        </p:nvSpPr>
        <p:spPr>
          <a:xfrm flipH="false" flipV="false" rot="0">
            <a:off x="304800" y="274320"/>
            <a:ext cx="5638800" cy="6327647"/>
          </a:xfrm>
          <a:prstGeom prst="rect">
            <a:avLst/>
          </a:prstGeom>
        </p:spPr>
        <p:txBody>
          <a:bodyPr/>
          <a:lstStyle>
            <a:defPPr/>
            <a:lvl1pPr lvl="0"/>
          </a:lstStyle>
          <a:p>
            <a:pPr lvl="0"/>
            <a:r>
              <a:t>Образец текста</a:t>
            </a:r>
          </a:p>
          <a:p>
            <a:pPr lvl="1"/>
            <a:r>
              <a:t>Второй уровень</a:t>
            </a:r>
          </a:p>
          <a:p>
            <a:pPr lvl="2"/>
            <a:r>
              <a:t>Третий уровень</a:t>
            </a:r>
          </a:p>
          <a:p>
            <a:pPr lvl="3"/>
            <a:r>
              <a:t>Четвертый уровень</a:t>
            </a:r>
          </a:p>
          <a:p>
            <a:pPr lvl="4"/>
            <a:r>
              <a:t>Пятый уровень</a:t>
            </a:r>
          </a:p>
        </p:txBody>
      </p:sp>
      <p:sp>
        <p:nvSpPr>
          <p:cNvPr hidden="false" id="55" name="Shape 55"/>
          <p:cNvSpPr txBox="true"/>
          <p:nvPr isPhoto="false">
            <p:ph idx="10" type="dt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r>
              <a:t>08.05.2018</a:t>
            </a:r>
          </a:p>
        </p:txBody>
      </p:sp>
      <p:sp>
        <p:nvSpPr>
          <p:cNvPr hidden="false" id="56" name="Shape 56"/>
          <p:cNvSpPr txBox="true"/>
          <p:nvPr isPhoto="false">
            <p:ph idx="12" type="sldNum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r>
              <a:t>‹#›</a:t>
            </a:r>
          </a:p>
        </p:txBody>
      </p:sp>
      <p:sp>
        <p:nvSpPr>
          <p:cNvPr hidden="false" id="57" name="Shape 57"/>
          <p:cNvSpPr txBox="true"/>
          <p:nvPr isPhoto="false">
            <p:ph idx="11" type="ftr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/>
        </p:txBody>
      </p:sp>
    </p:spTree>
  </p:cSld>
</p:sldLayout>
</file>

<file path=ppt/slideLayouts/slideLayout9.xml><?xml version="1.0" encoding="utf-8"?>
<p:sldLayout xmlns:a="http://schemas.openxmlformats.org/drawingml/2006/main" xmlns:a15="http://schemas.microsoft.com/office/drawing/2012/main" xmlns:asvg="http://schemas.microsoft.com/office/drawing/2016/SVG/main" xmlns:c="http://schemas.openxmlformats.org/drawingml/2006/chart" xmlns:co="http://ncloudtech.com" xmlns:co-ooxml="http://ncloudtech.com/ooxml" xmlns:m="http://schemas.openxmlformats.org/officeDocument/2006/math" xmlns:mc="http://schemas.openxmlformats.org/markup-compatibility/2006" xmlns:o="urn:schemas-microsoft-com:office:office" xmlns:p="http://schemas.openxmlformats.org/presentationml/2006/main" xmlns:pic="http://schemas.openxmlformats.org/drawingml/2006/picture" xmlns:r="http://schemas.openxmlformats.org/officeDocument/2006/relationships" xmlns:s="http://schemas.openxmlformats.org/officeDocument/2006/sharedTypes" xmlns:sl="http://schemas.openxmlformats.org/schemaLibrary/2006/main" xmlns:v="urn:schemas-microsoft-com:vml" xmlns:w="http://schemas.openxmlformats.org/wordprocessingml/2006/main" xmlns:w10="urn:schemas-microsoft-com:office:word" xmlns:w14="http://schemas.microsoft.com/office/word/2010/wordml" xmlns:w15="http://schemas.microsoft.com/office/word/2012/wordml" xmlns:wp="http://schemas.openxmlformats.org/drawingml/2006/wordprocessingDrawing" xmlns:wpg="http://schemas.microsoft.com/office/word/2010/wordprocessingGroup" xmlns:wps="http://schemas.microsoft.com/office/word/2010/wordprocessingShape" xmlns:x="urn:schemas-microsoft-com:office:excel" xmlns:x12ac="http://schemas.microsoft.com/office/spreadsheetml/2011/1/ac" xmlns:x14="http://schemas.microsoft.com/office/spreadsheetml/2009/9/main" xmlns:xdr="http://schemas.openxmlformats.org/drawingml/2006/spreadsheetDrawing" xmlns:xm="http://schemas.microsoft.com/office/excel/2006/main" mc:Ignorable="co co-ooxml w14 x14 w15" showMasterSp="true" type="picTx">
  <p:cSld name="Title and Picture">
    <p:spTree>
      <p:nvGrpSpPr>
        <p:cNvPr hidden="false" id="58" name="GroupShape 58"/>
        <p:cNvGrpSpPr/>
        <p:nvPr isPhoto="false"/>
      </p:nvGrpSpPr>
      <p:grpSpPr>
        <a:xfrm flipH="false" flipV="false" rot="0">
          <a:off x="0" y="0"/>
          <a:ext cx="0" cy="0"/>
          <a:chOff x="0" y="0"/>
          <a:chExt cx="0" cy="0"/>
        </a:xfrm>
      </p:grpSpPr>
      <p:sp>
        <p:nvSpPr>
          <p:cNvPr hidden="false" id="59" name="Shape 59"/>
          <p:cNvSpPr txBox="false"/>
          <p:nvPr isPhoto="false"/>
        </p:nvSpPr>
        <p:spPr>
          <a:xfrm flipH="false" flipV="false" rot="0">
            <a:off x="8763000" y="0"/>
            <a:ext cx="0" cy="6858000"/>
          </a:xfrm>
          <a:prstGeom prst="line">
            <a:avLst/>
          </a:prstGeom>
          <a:noFill/>
          <a:ln w="38100">
            <a:solidFill>
              <a:schemeClr val="accent1">
                <a:tint val="60000"/>
              </a:schemeClr>
            </a:solidFill>
            <a:prstDash val="solid"/>
            <a:headEnd len="med" type="none" w="med"/>
            <a:tailEnd len="med" type="none" w="med"/>
          </a:ln>
        </p:spPr>
        <p:txBody>
          <a:bodyPr anchor="t" bIns="45720" lIns="91440" rIns="91440" tIns="45720" vert="horz" wrap="square"/>
          <a:p>
            <a:pPr algn="l" indent="0" marL="0"/>
            <a:endParaRPr sz="18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hidden="false" id="60" name="Shape 60"/>
          <p:cNvSpPr txBox="false"/>
          <p:nvPr isPhoto="false"/>
        </p:nvSpPr>
        <p:spPr>
          <a:xfrm flipH="false" flipV="false" rot="0">
            <a:off x="8156448" y="5715000"/>
            <a:ext cx="548640" cy="548640"/>
          </a:xfrm>
          <a:prstGeom prst="ellipse">
            <a:avLst/>
          </a:prstGeom>
          <a:ln>
            <a:noFill/>
          </a:ln>
        </p:spPr>
        <p:style>
          <a:lnRef idx="0"/>
          <a:fillRef idx="1">
            <a:schemeClr val="accent1"/>
          </a:fillRef>
          <a:effectRef idx="0"/>
          <a:fontRef idx="none"/>
        </p:style>
        <p:txBody>
          <a:bodyPr anchor="ctr" bIns="45720" lIns="91440" rIns="91440" tIns="45720"/>
          <a:p>
            <a:pPr algn="ctr" indent="0" marL="0"/>
            <a:endParaRPr sz="18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hidden="false" id="61" name="Shape 61"/>
          <p:cNvSpPr txBox="true"/>
          <p:nvPr isPhoto="false">
            <p:ph idx="0" type="title"/>
          </p:nvPr>
        </p:nvSpPr>
        <p:spPr>
          <a:xfrm flipH="false" flipV="false" rot="5400000">
            <a:off x="3350133" y="3200400"/>
            <a:ext cx="6309359" cy="457200"/>
          </a:xfrm>
          <a:prstGeom prst="rect">
            <a:avLst/>
          </a:prstGeom>
        </p:spPr>
        <p:txBody>
          <a:bodyPr anchor="b"/>
          <a:lstStyle>
            <a:defPPr/>
            <a:lvl1pPr algn="l" lvl="0">
              <a:buNone/>
              <a:defRPr b="true" sz="2000"/>
            </a:lvl1pPr>
          </a:lstStyle>
          <a:p>
            <a:r>
              <a:t>Образец заголовка</a:t>
            </a:r>
          </a:p>
        </p:txBody>
      </p:sp>
      <p:sp>
        <p:nvSpPr>
          <p:cNvPr hidden="false" id="62" name="Shape 62"/>
          <p:cNvSpPr txBox="true"/>
          <p:nvPr isPhoto="false">
            <p:ph idx="1" type="body"/>
          </p:nvPr>
        </p:nvSpPr>
        <p:spPr>
          <a:xfrm flipH="false" flipV="false" rot="0">
            <a:off x="0" y="0"/>
            <a:ext cx="61722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txBody>
          <a:bodyPr/>
          <a:lstStyle>
            <a:defPPr/>
            <a:lvl1pPr indent="0" lvl="0" marL="0">
              <a:buNone/>
              <a:defRPr sz="3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</a:lstStyle>
          <a:p>
            <a:pPr algn="ctr"/>
            <a:r>
              <a:t>Вставка рисунка</a:t>
            </a:r>
          </a:p>
        </p:txBody>
      </p:sp>
      <p:sp>
        <p:nvSpPr>
          <p:cNvPr hidden="false" id="63" name="Shape 63"/>
          <p:cNvSpPr txBox="true"/>
          <p:nvPr isPhoto="false">
            <p:ph idx="2" type="body"/>
          </p:nvPr>
        </p:nvSpPr>
        <p:spPr>
          <a:xfrm flipH="false" flipV="false" rot="0">
            <a:off x="6765798" y="264795"/>
            <a:ext cx="1524000" cy="4956048"/>
          </a:xfrm>
          <a:prstGeom prst="rect">
            <a:avLst/>
          </a:prstGeom>
        </p:spPr>
        <p:txBody>
          <a:bodyPr anchor="t" bIns="45720" lIns="91440" rIns="91440" tIns="45720" vert="horz" wrap="square">
            <a:normAutofit fontScale="100%" lnSpcReduction="0%"/>
          </a:bodyPr>
          <a:lstStyle>
            <a:defPPr/>
            <a:lvl1pPr indent="0" lvl="0" marL="0">
              <a:spcBef>
                <a:spcPts val="100"/>
              </a:spcBef>
              <a:spcAft>
                <a:spcPts val="400"/>
              </a:spcAft>
              <a:buNone/>
              <a:defRPr sz="1200"/>
            </a:lvl1pPr>
            <a:lvl2pPr lvl="1">
              <a:defRPr sz="1200"/>
            </a:lvl2pPr>
            <a:lvl3pPr lvl="2">
              <a:defRPr sz="1000"/>
            </a:lvl3pPr>
            <a:lvl4pPr lvl="3">
              <a:defRPr sz="900"/>
            </a:lvl4pPr>
            <a:lvl5pPr lvl="4">
              <a:defRPr sz="900"/>
            </a:lvl5pPr>
          </a:lstStyle>
          <a:p>
            <a:pPr lvl="0"/>
            <a:r>
              <a:t>Образец текста</a:t>
            </a:r>
          </a:p>
        </p:txBody>
      </p:sp>
      <p:sp>
        <p:nvSpPr>
          <p:cNvPr hidden="false" id="64" name="Shape 64"/>
          <p:cNvSpPr txBox="false"/>
          <p:nvPr isPhoto="false"/>
        </p:nvSpPr>
        <p:spPr>
          <a:xfrm flipH="false" flipV="false" rot="0">
            <a:off x="8991600" y="0"/>
            <a:ext cx="0" cy="6858000"/>
          </a:xfrm>
          <a:prstGeom prst="line">
            <a:avLst/>
          </a:prstGeom>
          <a:noFill/>
          <a:ln w="9525">
            <a:solidFill>
              <a:schemeClr val="tx1"/>
            </a:solidFill>
            <a:prstDash val="solid"/>
            <a:headEnd len="med" type="none" w="med"/>
            <a:tailEnd len="med" type="none" w="med"/>
          </a:ln>
        </p:spPr>
        <p:txBody>
          <a:bodyPr anchor="t" bIns="45720" lIns="91440" rIns="91440" tIns="45720" vert="horz" wrap="square"/>
          <a:p>
            <a:pPr algn="l" indent="0" marL="0"/>
            <a:endParaRPr sz="18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hidden="false" id="65" name="Shape 65"/>
          <p:cNvSpPr txBox="false"/>
          <p:nvPr isPhoto="false"/>
        </p:nvSpPr>
        <p:spPr>
          <a:xfrm flipH="false" flipV="false" rot="0"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>
            <a:noFill/>
          </a:ln>
        </p:spPr>
        <p:txBody>
          <a:bodyPr anchor="ctr" bIns="45720" lIns="91440" rIns="91440" tIns="45720"/>
          <a:p>
            <a:pPr algn="ctr" indent="0" marL="0"/>
            <a:endParaRPr sz="18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hidden="false" id="66" name="Shape 66"/>
          <p:cNvSpPr txBox="false"/>
          <p:nvPr isPhoto="false"/>
        </p:nvSpPr>
        <p:spPr>
          <a:xfrm flipH="false" flipV="false" rot="0">
            <a:off x="8915400" y="0"/>
            <a:ext cx="0" cy="6858000"/>
          </a:xfrm>
          <a:prstGeom prst="line">
            <a:avLst/>
          </a:prstGeom>
          <a:noFill/>
          <a:ln w="9525">
            <a:solidFill>
              <a:schemeClr val="accent1"/>
            </a:solidFill>
            <a:prstDash val="solid"/>
            <a:headEnd len="med" type="none" w="med"/>
            <a:tailEnd len="med" type="none" w="med"/>
          </a:ln>
        </p:spPr>
        <p:txBody>
          <a:bodyPr anchor="t" bIns="45720" lIns="91440" rIns="91440" tIns="45720" vert="horz" wrap="square"/>
          <a:p>
            <a:pPr algn="l" indent="0" marL="0"/>
            <a:endParaRPr sz="18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hidden="false" id="67" name="Shape 67"/>
          <p:cNvSpPr txBox="false"/>
          <p:nvPr isPhoto="false"/>
        </p:nvSpPr>
        <p:spPr>
          <a:xfrm flipH="false" flipV="false" rot="0">
            <a:off x="6248400" y="0"/>
            <a:ext cx="0" cy="6858000"/>
          </a:xfrm>
          <a:prstGeom prst="line">
            <a:avLst/>
          </a:prstGeom>
          <a:noFill/>
          <a:ln w="38100">
            <a:solidFill>
              <a:schemeClr val="accent1">
                <a:tint val="60000"/>
              </a:schemeClr>
            </a:solidFill>
            <a:prstDash val="solid"/>
            <a:headEnd len="med" type="none" w="med"/>
            <a:tailEnd len="med" type="none" w="med"/>
          </a:ln>
        </p:spPr>
        <p:txBody>
          <a:bodyPr anchor="t" bIns="45720" lIns="91440" rIns="91440" tIns="45720" vert="horz" wrap="square"/>
          <a:p>
            <a:pPr algn="l" indent="0" marL="0"/>
            <a:endParaRPr sz="18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hidden="false" id="68" name="Shape 68"/>
          <p:cNvSpPr txBox="false"/>
          <p:nvPr isPhoto="false"/>
        </p:nvSpPr>
        <p:spPr>
          <a:xfrm flipH="false" flipV="false" rot="0">
            <a:off x="6192296" y="0"/>
            <a:ext cx="0" cy="6858000"/>
          </a:xfrm>
          <a:prstGeom prst="line">
            <a:avLst/>
          </a:prstGeom>
          <a:noFill/>
          <a:ln w="12700">
            <a:solidFill>
              <a:schemeClr val="accent1"/>
            </a:solidFill>
            <a:prstDash val="solid"/>
            <a:headEnd len="med" type="none" w="med"/>
            <a:tailEnd len="med" type="none" w="med"/>
          </a:ln>
        </p:spPr>
        <p:txBody>
          <a:bodyPr anchor="t" bIns="45720" lIns="91440" rIns="91440" tIns="45720" vert="horz" wrap="square"/>
          <a:p>
            <a:pPr algn="l" indent="0" marL="0"/>
            <a:endParaRPr sz="18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hidden="false" id="69" name="Shape 69"/>
          <p:cNvSpPr txBox="true"/>
          <p:nvPr isPhoto="false">
            <p:ph idx="10" type="dt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r>
              <a:t>08.05.2018</a:t>
            </a:r>
          </a:p>
        </p:txBody>
      </p:sp>
      <p:sp>
        <p:nvSpPr>
          <p:cNvPr hidden="false" id="70" name="Shape 70"/>
          <p:cNvSpPr txBox="true"/>
          <p:nvPr isPhoto="false">
            <p:ph idx="12" type="sldNum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r>
              <a:t>‹#›</a:t>
            </a:r>
          </a:p>
        </p:txBody>
      </p:sp>
      <p:sp>
        <p:nvSpPr>
          <p:cNvPr hidden="false" id="71" name="Shape 71"/>
          <p:cNvSpPr txBox="true"/>
          <p:nvPr isPhoto="false">
            <p:ph idx="11" type="ftr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/>
        </p:txBody>
      </p:sp>
    </p:spTree>
  </p:cSld>
</p:sldLayout>
</file>

<file path=ppt/slideMasters/_rels/slideMaster1.xml.rels><?xml version="1.0" encoding="UTF-8" standalone="no" ?>
<Relationships xmlns="http://schemas.openxmlformats.org/package/2006/relationships">
  <Relationship Id="rId6" Target="../slideLayouts/slideLayout5.xml" Type="http://schemas.openxmlformats.org/officeDocument/2006/relationships/slideLayout"/>
  <Relationship Id="rId1" Target="../theme/theme1.xml" Type="http://schemas.openxmlformats.org/officeDocument/2006/relationships/theme"/>
  <Relationship Id="rId13" Target="../media/1.jpeg" Type="http://schemas.openxmlformats.org/officeDocument/2006/relationships/image"/>
  <Relationship Id="rId12" Target="../slideLayouts/slideLayout11.xml" Type="http://schemas.openxmlformats.org/officeDocument/2006/relationships/slideLayout"/>
  <Relationship Id="rId10" Target="../slideLayouts/slideLayout9.xml" Type="http://schemas.openxmlformats.org/officeDocument/2006/relationships/slideLayout"/>
  <Relationship Id="rId2" Target="../slideLayouts/slideLayout1.xml" Type="http://schemas.openxmlformats.org/officeDocument/2006/relationships/slideLayout"/>
  <Relationship Id="rId3" Target="../slideLayouts/slideLayout2.xml" Type="http://schemas.openxmlformats.org/officeDocument/2006/relationships/slideLayout"/>
  <Relationship Id="rId8" Target="../slideLayouts/slideLayout7.xml" Type="http://schemas.openxmlformats.org/officeDocument/2006/relationships/slideLayout"/>
  <Relationship Id="rId4" Target="../slideLayouts/slideLayout3.xml" Type="http://schemas.openxmlformats.org/officeDocument/2006/relationships/slideLayout"/>
  <Relationship Id="rId11" Target="../slideLayouts/slideLayout10.xml" Type="http://schemas.openxmlformats.org/officeDocument/2006/relationships/slideLayout"/>
  <Relationship Id="rId9" Target="../slideLayouts/slideLayout8.xml" Type="http://schemas.openxmlformats.org/officeDocument/2006/relationships/slideLayout"/>
  <Relationship Id="rId7" Target="../slideLayouts/slideLayout6.xml" Type="http://schemas.openxmlformats.org/officeDocument/2006/relationships/slideLayout"/>
  <Relationship Id="rId5" Target="../slideLayouts/slideLayout4.xml" Type="http://schemas.openxmlformats.org/officeDocument/2006/relationships/slideLayout"/>
</Relationships>

</file>

<file path=ppt/slideMasters/slideMaster1.xml><?xml version="1.0" encoding="utf-8"?>
<p:sldMaster xmlns:a="http://schemas.openxmlformats.org/drawingml/2006/main" xmlns:a15="http://schemas.microsoft.com/office/drawing/2012/main" xmlns:asvg="http://schemas.microsoft.com/office/drawing/2016/SVG/main" xmlns:c="http://schemas.openxmlformats.org/drawingml/2006/chart" xmlns:co="http://ncloudtech.com" xmlns:co-ooxml="http://ncloudtech.com/ooxml" xmlns:m="http://schemas.openxmlformats.org/officeDocument/2006/math" xmlns:mc="http://schemas.openxmlformats.org/markup-compatibility/2006" xmlns:o="urn:schemas-microsoft-com:office:office" xmlns:p="http://schemas.openxmlformats.org/presentationml/2006/main" xmlns:pic="http://schemas.openxmlformats.org/drawingml/2006/picture" xmlns:r="http://schemas.openxmlformats.org/officeDocument/2006/relationships" xmlns:s="http://schemas.openxmlformats.org/officeDocument/2006/sharedTypes" xmlns:sl="http://schemas.openxmlformats.org/schemaLibrary/2006/main" xmlns:v="urn:schemas-microsoft-com:vml" xmlns:w="http://schemas.openxmlformats.org/wordprocessingml/2006/main" xmlns:w10="urn:schemas-microsoft-com:office:word" xmlns:w14="http://schemas.microsoft.com/office/word/2010/wordml" xmlns:w15="http://schemas.microsoft.com/office/word/2012/wordml" xmlns:wp="http://schemas.openxmlformats.org/drawingml/2006/wordprocessingDrawing" xmlns:wpg="http://schemas.microsoft.com/office/word/2010/wordprocessingGroup" xmlns:wps="http://schemas.microsoft.com/office/word/2010/wordprocessingShape" xmlns:x="urn:schemas-microsoft-com:office:excel" xmlns:x12ac="http://schemas.microsoft.com/office/spreadsheetml/2011/1/ac" xmlns:x14="http://schemas.microsoft.com/office/spreadsheetml/2009/9/main" xmlns:xdr="http://schemas.openxmlformats.org/drawingml/2006/spreadsheetDrawing" xmlns:xm="http://schemas.microsoft.com/office/excel/2006/main" mc:Ignorable="co co-ooxml w14 x14 w15">
  <p:cSld name="">
    <p:bg>
      <p:bgPr>
        <a:blipFill>
          <a:blip r:embed="rId13"/>
          <a:stretch>
            <a:fillRect b="-3000" l="0" r="0" t="-3000"/>
          </a:stretch>
        </a:blipFill>
      </p:bgPr>
    </p:bg>
    <p:spTree>
      <p:nvGrpSpPr>
        <p:cNvPr hidden="false" id="1" name="GroupShape 1"/>
        <p:cNvGrpSpPr/>
        <p:nvPr isPhoto="false"/>
      </p:nvGrpSpPr>
      <p:grpSpPr>
        <a:xfrm flipH="false" flipV="false" rot="0">
          <a:off x="0" y="0"/>
          <a:ext cx="0" cy="0"/>
          <a:chOff x="0" y="0"/>
          <a:chExt cx="0" cy="0"/>
        </a:xfrm>
      </p:grpSpPr>
      <p:sp>
        <p:nvSpPr>
          <p:cNvPr hidden="false" id="2" name="Shape 2"/>
          <p:cNvSpPr txBox="false"/>
          <p:nvPr isPhoto="false"/>
        </p:nvSpPr>
        <p:spPr>
          <a:xfrm flipH="false" flipV="false" rot="0">
            <a:off x="8763000" y="0"/>
            <a:ext cx="0" cy="6858000"/>
          </a:xfrm>
          <a:prstGeom prst="line">
            <a:avLst/>
          </a:prstGeom>
          <a:noFill/>
          <a:ln w="38100">
            <a:solidFill>
              <a:schemeClr val="accent1">
                <a:tint val="60000"/>
                <a:alpha val="93000"/>
              </a:schemeClr>
            </a:solidFill>
            <a:prstDash val="solid"/>
            <a:headEnd len="med" type="none" w="med"/>
            <a:tailEnd len="med" type="none" w="med"/>
          </a:ln>
        </p:spPr>
        <p:txBody>
          <a:bodyPr anchor="t" bIns="45720" lIns="91440" rIns="91440" tIns="45720" vert="horz" wrap="square"/>
          <a:p>
            <a:pPr algn="l" indent="0" marL="0"/>
            <a:endParaRPr sz="18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hidden="false" id="3" name="Shape 3"/>
          <p:cNvSpPr txBox="true"/>
          <p:nvPr isPhoto="false">
            <p:ph idx="0" type="title"/>
          </p:nvPr>
        </p:nvSpPr>
        <p:spPr>
          <a:xfrm flipH="false" flipV="false" rot="0">
            <a:off x="457200" y="274638"/>
            <a:ext cx="7467600" cy="1143000"/>
          </a:xfrm>
          <a:prstGeom prst="rect">
            <a:avLst/>
          </a:prstGeom>
        </p:spPr>
        <p:txBody>
          <a:bodyPr anchor="b" bIns="45720" lIns="91440" rIns="91440" tIns="45720" vert="horz">
            <a:normAutofit fontScale="100%" lnSpcReduction="0%"/>
          </a:bodyPr>
          <a:p>
            <a:r>
              <a:t>Образец заголовка</a:t>
            </a:r>
          </a:p>
        </p:txBody>
      </p:sp>
      <p:sp>
        <p:nvSpPr>
          <p:cNvPr hidden="false" id="4" name="Shape 4"/>
          <p:cNvSpPr txBox="true"/>
          <p:nvPr isPhoto="false">
            <p:ph idx="1" type="body"/>
          </p:nvPr>
        </p:nvSpPr>
        <p:spPr>
          <a:xfrm flipH="false" flipV="false" rot="0">
            <a:off x="457200" y="1600200"/>
            <a:ext cx="7467600" cy="4873752"/>
          </a:xfrm>
          <a:prstGeom prst="rect">
            <a:avLst/>
          </a:prstGeom>
        </p:spPr>
        <p:txBody>
          <a:bodyPr bIns="45720" lIns="91440" rIns="91440" tIns="45720" vert="horz">
            <a:normAutofit fontScale="100%" lnSpcReduction="0%"/>
          </a:bodyPr>
          <a:p>
            <a:pPr lvl="0"/>
            <a:r>
              <a:t>Образец текста</a:t>
            </a:r>
          </a:p>
          <a:p>
            <a:pPr lvl="1"/>
            <a:r>
              <a:t>Второй уровень</a:t>
            </a:r>
          </a:p>
          <a:p>
            <a:pPr lvl="2"/>
            <a:r>
              <a:t>Третий уровень</a:t>
            </a:r>
          </a:p>
          <a:p>
            <a:pPr lvl="3"/>
            <a:r>
              <a:t>Четвертый уровень</a:t>
            </a:r>
          </a:p>
          <a:p>
            <a:pPr lvl="4"/>
            <a:r>
              <a:t>Пятый уровень</a:t>
            </a:r>
          </a:p>
        </p:txBody>
      </p:sp>
      <p:sp>
        <p:nvSpPr>
          <p:cNvPr hidden="false" id="5" name="Shape 5"/>
          <p:cNvSpPr txBox="true"/>
          <p:nvPr isPhoto="false">
            <p:ph idx="2" type="dt"/>
          </p:nvPr>
        </p:nvSpPr>
        <p:spPr>
          <a:xfrm flipH="false" flipV="false" rot="5400000">
            <a:off x="7589519" y="1081851"/>
            <a:ext cx="2011680" cy="384047"/>
          </a:xfrm>
          <a:prstGeom prst="rect">
            <a:avLst/>
          </a:prstGeom>
        </p:spPr>
        <p:txBody>
          <a:bodyPr anchor="ctr" bIns="45720" lIns="91440" rIns="91440" tIns="45720" vert="horz"/>
          <a:lstStyle>
            <a:defPPr/>
            <a:lvl1pPr algn="r" indent="0" lvl="0" marL="0">
              <a:defRPr sz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algn="l" indent="0" lvl="1" marL="4572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indent="0" lvl="2" marL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indent="0" lvl="3" marL="13716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indent="0" lvl="4" marL="18288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algn="l" indent="0" lvl="5" marL="22860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algn="l" indent="0" lvl="6" marL="27432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algn="l" indent="0" lvl="7" marL="3200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algn="l" indent="0" lvl="8" marL="36576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t>08.05.2018</a:t>
            </a:r>
          </a:p>
        </p:txBody>
      </p:sp>
      <p:sp>
        <p:nvSpPr>
          <p:cNvPr hidden="false" id="6" name="Shape 6"/>
          <p:cNvSpPr txBox="true"/>
          <p:nvPr isPhoto="false">
            <p:ph idx="3" type="ftr"/>
          </p:nvPr>
        </p:nvSpPr>
        <p:spPr>
          <a:xfrm flipH="false" flipV="false" rot="5400000">
            <a:off x="6990185" y="3737240"/>
            <a:ext cx="3200400" cy="365759"/>
          </a:xfrm>
          <a:prstGeom prst="rect">
            <a:avLst/>
          </a:prstGeom>
        </p:spPr>
        <p:txBody>
          <a:bodyPr anchor="ctr" bIns="45720" lIns="91440" rIns="91440" tIns="45720" vert="horz"/>
          <a:lstStyle>
            <a:defPPr/>
            <a:lvl1pPr algn="l" indent="0" lvl="0" marL="0">
              <a:defRPr sz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algn="l" indent="0" lvl="1" marL="4572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indent="0" lvl="2" marL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indent="0" lvl="3" marL="13716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indent="0" lvl="4" marL="18288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algn="l" indent="0" lvl="5" marL="22860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algn="l" indent="0" lvl="6" marL="27432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algn="l" indent="0" lvl="7" marL="3200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algn="l" indent="0" lvl="8" marL="36576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/>
        </p:txBody>
      </p:sp>
      <p:sp>
        <p:nvSpPr>
          <p:cNvPr hidden="false" id="7" name="Shape 7"/>
          <p:cNvSpPr txBox="false"/>
          <p:nvPr isPhoto="false"/>
        </p:nvSpPr>
        <p:spPr>
          <a:xfrm flipH="false" flipV="false" rot="0">
            <a:off x="76200" y="0"/>
            <a:ext cx="0" cy="6858000"/>
          </a:xfrm>
          <a:prstGeom prst="line">
            <a:avLst/>
          </a:prstGeom>
          <a:noFill/>
          <a:ln w="57150">
            <a:solidFill>
              <a:schemeClr val="accent1">
                <a:tint val="60000"/>
              </a:schemeClr>
            </a:solidFill>
            <a:prstDash val="solid"/>
            <a:headEnd len="med" type="none" w="med"/>
            <a:tailEnd len="med" type="none" w="med"/>
          </a:ln>
        </p:spPr>
        <p:txBody>
          <a:bodyPr anchor="t" bIns="45720" lIns="91440" rIns="91440" tIns="45720" vert="horz" wrap="square"/>
          <a:p>
            <a:pPr algn="l" indent="0" marL="0"/>
            <a:endParaRPr sz="18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hidden="false" id="8" name="Shape 8"/>
          <p:cNvSpPr txBox="false"/>
          <p:nvPr isPhoto="false"/>
        </p:nvSpPr>
        <p:spPr>
          <a:xfrm flipH="false" flipV="false" rot="0">
            <a:off x="8991600" y="0"/>
            <a:ext cx="0" cy="6858000"/>
          </a:xfrm>
          <a:prstGeom prst="line">
            <a:avLst/>
          </a:prstGeom>
          <a:noFill/>
          <a:ln w="19050">
            <a:solidFill>
              <a:schemeClr val="accent1"/>
            </a:solidFill>
            <a:prstDash val="solid"/>
            <a:headEnd len="med" type="none" w="med"/>
            <a:tailEnd len="med" type="none" w="med"/>
          </a:ln>
        </p:spPr>
        <p:txBody>
          <a:bodyPr anchor="t" bIns="45720" lIns="91440" rIns="91440" tIns="45720" vert="horz" wrap="square"/>
          <a:p>
            <a:pPr algn="l" indent="0" marL="0"/>
            <a:endParaRPr sz="18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hidden="false" id="9" name="Shape 9"/>
          <p:cNvSpPr txBox="false"/>
          <p:nvPr isPhoto="false"/>
        </p:nvSpPr>
        <p:spPr>
          <a:xfrm flipH="false" flipV="false" rot="0"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>
            <a:noFill/>
          </a:ln>
        </p:spPr>
        <p:txBody>
          <a:bodyPr anchor="ctr" bIns="45720" lIns="91440" rIns="91440" tIns="45720"/>
          <a:p>
            <a:pPr algn="ctr" indent="0" marL="0"/>
            <a:endParaRPr sz="18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hidden="false" id="10" name="Shape 10"/>
          <p:cNvSpPr txBox="false"/>
          <p:nvPr isPhoto="false"/>
        </p:nvSpPr>
        <p:spPr>
          <a:xfrm flipH="false" flipV="false" rot="0">
            <a:off x="8915400" y="0"/>
            <a:ext cx="0" cy="6858000"/>
          </a:xfrm>
          <a:prstGeom prst="line">
            <a:avLst/>
          </a:prstGeom>
          <a:noFill/>
          <a:ln w="9525">
            <a:solidFill>
              <a:schemeClr val="accent1"/>
            </a:solidFill>
            <a:prstDash val="solid"/>
            <a:headEnd len="med" type="none" w="med"/>
            <a:tailEnd len="med" type="none" w="med"/>
          </a:ln>
        </p:spPr>
        <p:txBody>
          <a:bodyPr anchor="t" bIns="45720" lIns="91440" rIns="91440" tIns="45720" vert="horz" wrap="square"/>
          <a:p>
            <a:pPr algn="l" indent="0" marL="0"/>
            <a:endParaRPr sz="18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hidden="false" id="11" name="Shape 11"/>
          <p:cNvSpPr txBox="false"/>
          <p:nvPr isPhoto="false"/>
        </p:nvSpPr>
        <p:spPr>
          <a:xfrm flipH="false" flipV="false" rot="0">
            <a:off x="8156448" y="5715000"/>
            <a:ext cx="548640" cy="548640"/>
          </a:xfrm>
          <a:prstGeom prst="ellipse">
            <a:avLst/>
          </a:prstGeom>
          <a:ln>
            <a:noFill/>
          </a:ln>
        </p:spPr>
        <p:style>
          <a:lnRef idx="0"/>
          <a:fillRef idx="1">
            <a:schemeClr val="accent1"/>
          </a:fillRef>
          <a:effectRef idx="0"/>
          <a:fontRef idx="none"/>
        </p:style>
        <p:txBody>
          <a:bodyPr anchor="ctr" bIns="45720" lIns="91440" rIns="91440" tIns="45720"/>
          <a:p>
            <a:pPr algn="ctr" indent="0" marL="0"/>
            <a:endParaRPr sz="18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hidden="false" id="12" name="Shape 12"/>
          <p:cNvSpPr txBox="true"/>
          <p:nvPr isPhoto="false">
            <p:ph idx="4" type="sldNum"/>
          </p:nvPr>
        </p:nvSpPr>
        <p:spPr>
          <a:xfrm flipH="false" flipV="false" rot="0">
            <a:off x="8129016" y="5734050"/>
            <a:ext cx="609600" cy="521208"/>
          </a:xfrm>
          <a:prstGeom prst="rect">
            <a:avLst/>
          </a:prstGeom>
        </p:spPr>
        <p:txBody>
          <a:bodyPr anchor="ctr" bIns="45720" lIns="91440" rIns="91440" tIns="45720" vert="horz"/>
          <a:lstStyle>
            <a:defPPr/>
            <a:lvl1pPr algn="ctr" indent="0" lvl="0" marL="0">
              <a:defRPr b="true" sz="14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algn="l" indent="0" lvl="1" marL="4572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indent="0" lvl="2" marL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indent="0" lvl="3" marL="13716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indent="0" lvl="4" marL="18288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algn="l" indent="0" lvl="5" marL="22860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algn="l" indent="0" lvl="6" marL="27432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algn="l" indent="0" lvl="7" marL="3200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algn="l" indent="0" lvl="8" marL="36576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t>‹#›</a:t>
            </a:r>
          </a:p>
        </p:txBody>
      </p:sp>
    </p:spTree>
  </p:cSld>
  <p:clrMap accent1="accent1" accent2="accent2" accent3="accent3" accent4="accent4" accent5="accent5" accent6="accent6" bg1="lt1" bg2="lt2" folHlink="folHlink" hlink="hlink" tx1="dk1" tx2="dk2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txStyles>
    <p:titleStyle>
      <a:defPPr/>
      <a:lvl1pPr algn="l" lvl="0">
        <a:buNone/>
        <a:defRPr b="false" baseline="0" cap="small" sz="30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defPPr/>
      <a:lvl1pPr algn="l" indent="-274320" lvl="0" marL="274320">
        <a:spcBef>
          <a:spcPts val="600"/>
        </a:spcBef>
        <a:buClr>
          <a:schemeClr val="accent1"/>
        </a:buClr>
        <a:buSzPts val="1679"/>
        <a:buFont typeface="Wingdings"/>
        <a:buChar char="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algn="l" indent="-274320" lvl="1" marL="640080">
        <a:buClr>
          <a:schemeClr val="accent1"/>
        </a:buClr>
        <a:buSzPts val="1679"/>
        <a:buFont typeface="Wingdings 2"/>
        <a:buChar char=""/>
        <a:defRPr sz="2100">
          <a:solidFill>
            <a:schemeClr val="tx1"/>
          </a:solidFill>
          <a:latin typeface="+mn-lt"/>
          <a:ea typeface="+mn-ea"/>
          <a:cs typeface="+mn-cs"/>
        </a:defRPr>
      </a:lvl2pPr>
      <a:lvl3pPr algn="l" indent="-182880" lvl="2" marL="914400">
        <a:buClr>
          <a:schemeClr val="accent1">
            <a:shade val="75000"/>
          </a:schemeClr>
        </a:buClr>
        <a:buSzPts val="1080"/>
        <a:buFont typeface="Wingdings"/>
        <a:buChar char=""/>
        <a:defRPr sz="1800">
          <a:solidFill>
            <a:schemeClr val="tx1"/>
          </a:solidFill>
          <a:latin typeface="+mn-lt"/>
          <a:ea typeface="+mn-ea"/>
          <a:cs typeface="+mn-cs"/>
        </a:defRPr>
      </a:lvl3pPr>
      <a:lvl4pPr algn="l" indent="-182880" lvl="3" marL="1188720">
        <a:buClr>
          <a:schemeClr val="accent1">
            <a:tint val="60000"/>
          </a:schemeClr>
        </a:buClr>
        <a:buSzPts val="1080"/>
        <a:buFont typeface="Wingdings"/>
        <a:buChar char=""/>
        <a:defRPr sz="1800">
          <a:solidFill>
            <a:schemeClr val="tx1"/>
          </a:solidFill>
          <a:latin typeface="+mn-lt"/>
          <a:ea typeface="+mn-ea"/>
          <a:cs typeface="+mn-cs"/>
        </a:defRPr>
      </a:lvl4pPr>
      <a:lvl5pPr algn="l" indent="-182880" lvl="4" marL="1463040">
        <a:buClr>
          <a:schemeClr val="accent2">
            <a:tint val="60000"/>
          </a:schemeClr>
        </a:buClr>
        <a:buSzPts val="1088"/>
        <a:buFont typeface="Wingdings 2"/>
        <a:buChar char=""/>
        <a:defRPr sz="1600">
          <a:solidFill>
            <a:schemeClr val="tx1"/>
          </a:solidFill>
          <a:latin typeface="+mn-lt"/>
          <a:ea typeface="+mn-ea"/>
          <a:cs typeface="+mn-cs"/>
        </a:defRPr>
      </a:lvl5pPr>
      <a:lvl6pPr algn="l" indent="-182880" lvl="5" marL="1737360">
        <a:buClr>
          <a:schemeClr val="accent1"/>
        </a:buClr>
        <a:buChar char="•"/>
        <a:defRPr sz="1600">
          <a:solidFill>
            <a:schemeClr val="tx2"/>
          </a:solidFill>
          <a:latin typeface="+mn-lt"/>
          <a:ea typeface="+mn-ea"/>
          <a:cs typeface="+mn-cs"/>
        </a:defRPr>
      </a:lvl6pPr>
      <a:lvl7pPr algn="l" indent="-182879" lvl="6" marL="2011679">
        <a:buClr>
          <a:schemeClr val="accent1">
            <a:tint val="60000"/>
          </a:schemeClr>
        </a:buClr>
        <a:buSzPts val="839"/>
        <a:buFont typeface="Wingdings"/>
        <a:buChar char=""/>
        <a:defRPr baseline="0" sz="1400">
          <a:solidFill>
            <a:schemeClr val="tx2"/>
          </a:solidFill>
          <a:latin typeface="+mn-lt"/>
          <a:ea typeface="+mn-ea"/>
          <a:cs typeface="+mn-cs"/>
        </a:defRPr>
      </a:lvl7pPr>
      <a:lvl8pPr algn="l" indent="-182879" lvl="7" marL="2286000">
        <a:buClr>
          <a:schemeClr val="accent2"/>
        </a:buClr>
        <a:buChar char="•"/>
        <a:defRPr baseline="0" cap="small" sz="1400">
          <a:solidFill>
            <a:schemeClr val="tx2"/>
          </a:solidFill>
          <a:latin typeface="+mn-lt"/>
          <a:ea typeface="+mn-ea"/>
          <a:cs typeface="+mn-cs"/>
        </a:defRPr>
      </a:lvl8pPr>
      <a:lvl9pPr algn="l" indent="-182879" lvl="8" marL="2560320">
        <a:buClr>
          <a:schemeClr val="accent1">
            <a:shade val="75000"/>
          </a:schemeClr>
        </a:buClr>
        <a:buChar char="•"/>
        <a:defRPr baseline="0" sz="14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/>
      <a:lvl1pPr algn="l" indent="0" lvl="0" marL="0">
        <a:defRPr>
          <a:solidFill>
            <a:schemeClr val="tx1"/>
          </a:solidFill>
          <a:latin typeface="+mn-lt"/>
          <a:ea typeface="+mn-ea"/>
          <a:cs typeface="+mn-cs"/>
        </a:defRPr>
      </a:lvl1pPr>
      <a:lvl2pPr algn="l" indent="0" lvl="1" marL="457200">
        <a:defRPr>
          <a:solidFill>
            <a:schemeClr val="tx1"/>
          </a:solidFill>
          <a:latin typeface="+mn-lt"/>
          <a:ea typeface="+mn-ea"/>
          <a:cs typeface="+mn-cs"/>
        </a:defRPr>
      </a:lvl2pPr>
      <a:lvl3pPr algn="l" indent="0" lvl="2" marL="914400">
        <a:defRPr>
          <a:solidFill>
            <a:schemeClr val="tx1"/>
          </a:solidFill>
          <a:latin typeface="+mn-lt"/>
          <a:ea typeface="+mn-ea"/>
          <a:cs typeface="+mn-cs"/>
        </a:defRPr>
      </a:lvl3pPr>
      <a:lvl4pPr algn="l" indent="0" lvl="3" marL="1371600">
        <a:defRPr>
          <a:solidFill>
            <a:schemeClr val="tx1"/>
          </a:solidFill>
          <a:latin typeface="+mn-lt"/>
          <a:ea typeface="+mn-ea"/>
          <a:cs typeface="+mn-cs"/>
        </a:defRPr>
      </a:lvl4pPr>
      <a:lvl5pPr algn="l" indent="0" lvl="4" marL="1828800">
        <a:defRPr>
          <a:solidFill>
            <a:schemeClr val="tx1"/>
          </a:solidFill>
          <a:latin typeface="+mn-lt"/>
          <a:ea typeface="+mn-ea"/>
          <a:cs typeface="+mn-cs"/>
        </a:defRPr>
      </a:lvl5pPr>
      <a:lvl6pPr algn="l" indent="0" lvl="5" marL="2286000">
        <a:defRPr>
          <a:solidFill>
            <a:schemeClr val="tx1"/>
          </a:solidFill>
          <a:latin typeface="+mn-lt"/>
          <a:ea typeface="+mn-ea"/>
          <a:cs typeface="+mn-cs"/>
        </a:defRPr>
      </a:lvl6pPr>
      <a:lvl7pPr algn="l" indent="0" lvl="6" marL="2743200">
        <a:defRPr>
          <a:solidFill>
            <a:schemeClr val="tx1"/>
          </a:solidFill>
          <a:latin typeface="+mn-lt"/>
          <a:ea typeface="+mn-ea"/>
          <a:cs typeface="+mn-cs"/>
        </a:defRPr>
      </a:lvl7pPr>
      <a:lvl8pPr algn="l" indent="0" lvl="7" marL="3200400">
        <a:defRPr>
          <a:solidFill>
            <a:schemeClr val="tx1"/>
          </a:solidFill>
          <a:latin typeface="+mn-lt"/>
          <a:ea typeface="+mn-ea"/>
          <a:cs typeface="+mn-cs"/>
        </a:defRPr>
      </a:lvl8pPr>
      <a:lvl9pPr algn="l" indent="0" lvl="8" marL="3657600">
        <a:defRPr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no" ?>
<Relationships xmlns="http://schemas.openxmlformats.org/package/2006/relationships">
  <Relationship Id="rId1" Target="../slideLayouts/slideLayout1.xml" Type="http://schemas.openxmlformats.org/officeDocument/2006/relationships/slideLayout"/>
</Relationships>

</file>

<file path=ppt/slides/_rels/slide10.xml.rels><?xml version="1.0" encoding="UTF-8" standalone="no" ?>
<Relationships xmlns="http://schemas.openxmlformats.org/package/2006/relationships">
  <Relationship Id="rId1" Target="../media/12.jpeg" Type="http://schemas.openxmlformats.org/officeDocument/2006/relationships/image"/>
  <Relationship Id="rId2" Target="../slideLayouts/slideLayout2.xml" Type="http://schemas.openxmlformats.org/officeDocument/2006/relationships/slideLayout"/>
</Relationships>

</file>

<file path=ppt/slides/_rels/slide11.xml.rels><?xml version="1.0" encoding="UTF-8" standalone="no" ?>
<Relationships xmlns="http://schemas.openxmlformats.org/package/2006/relationships">
  <Relationship Id="rId1" Target="../media/13.jpeg" Type="http://schemas.openxmlformats.org/officeDocument/2006/relationships/image"/>
  <Relationship Id="rId2" Target="../media/14.jpeg" Type="http://schemas.openxmlformats.org/officeDocument/2006/relationships/image"/>
  <Relationship Id="rId3" Target="../slideLayouts/slideLayout2.xml" Type="http://schemas.openxmlformats.org/officeDocument/2006/relationships/slideLayout"/>
</Relationships>

</file>

<file path=ppt/slides/_rels/slide12.xml.rels><?xml version="1.0" encoding="UTF-8" standalone="no" ?>
<Relationships xmlns="http://schemas.openxmlformats.org/package/2006/relationships">
  <Relationship Id="rId1" Target="../media/15.jpeg" Type="http://schemas.openxmlformats.org/officeDocument/2006/relationships/image"/>
  <Relationship Id="rId2" Target="../media/16.jpeg" Type="http://schemas.openxmlformats.org/officeDocument/2006/relationships/image"/>
  <Relationship Id="rId3" Target="../slideLayouts/slideLayout2.xml" Type="http://schemas.openxmlformats.org/officeDocument/2006/relationships/slideLayout"/>
</Relationships>

</file>

<file path=ppt/slides/_rels/slide13.xml.rels><?xml version="1.0" encoding="UTF-8" standalone="no" ?>
<Relationships xmlns="http://schemas.openxmlformats.org/package/2006/relationships">
  <Relationship Id="rId1" Target="../media/17.jpeg" Type="http://schemas.openxmlformats.org/officeDocument/2006/relationships/image"/>
  <Relationship Id="rId2" Target="../slideLayouts/slideLayout2.xml" Type="http://schemas.openxmlformats.org/officeDocument/2006/relationships/slideLayout"/>
</Relationships>

</file>

<file path=ppt/slides/_rels/slide14.xml.rels><?xml version="1.0" encoding="UTF-8" standalone="no" ?>
<Relationships xmlns="http://schemas.openxmlformats.org/package/2006/relationships">
  <Relationship Id="rId1" Target="../media/18.jpeg" Type="http://schemas.openxmlformats.org/officeDocument/2006/relationships/image"/>
  <Relationship Id="rId2" Target="../slideLayouts/slideLayout2.xml" Type="http://schemas.openxmlformats.org/officeDocument/2006/relationships/slideLayout"/>
</Relationships>

</file>

<file path=ppt/slides/_rels/slide15.xml.rels><?xml version="1.0" encoding="UTF-8" standalone="no" ?>
<Relationships xmlns="http://schemas.openxmlformats.org/package/2006/relationships">
  <Relationship Id="rId1" Target="../media/19.jpeg" Type="http://schemas.openxmlformats.org/officeDocument/2006/relationships/image"/>
  <Relationship Id="rId2" Target="../slideLayouts/slideLayout2.xml" Type="http://schemas.openxmlformats.org/officeDocument/2006/relationships/slideLayout"/>
</Relationships>

</file>

<file path=ppt/slides/_rels/slide2.xml.rels><?xml version="1.0" encoding="UTF-8" standalone="no" ?>
<Relationships xmlns="http://schemas.openxmlformats.org/package/2006/relationships">
  <Relationship Id="rId1" Target="../media/2.jpeg" Type="http://schemas.openxmlformats.org/officeDocument/2006/relationships/image"/>
  <Relationship Id="rId2" Target="../slideLayouts/slideLayout2.xml" Type="http://schemas.openxmlformats.org/officeDocument/2006/relationships/slideLayout"/>
</Relationships>

</file>

<file path=ppt/slides/_rels/slide3.xml.rels><?xml version="1.0" encoding="UTF-8" standalone="no" ?>
<Relationships xmlns="http://schemas.openxmlformats.org/package/2006/relationships">
  <Relationship Id="rId1" Target="../media/3.jpeg" Type="http://schemas.openxmlformats.org/officeDocument/2006/relationships/image"/>
  <Relationship Id="rId2" Target="../slideLayouts/slideLayout2.xml" Type="http://schemas.openxmlformats.org/officeDocument/2006/relationships/slideLayout"/>
</Relationships>

</file>

<file path=ppt/slides/_rels/slide4.xml.rels><?xml version="1.0" encoding="UTF-8" standalone="no" ?>
<Relationships xmlns="http://schemas.openxmlformats.org/package/2006/relationships">
  <Relationship Id="rId1" Target="../media/4.jpeg" Type="http://schemas.openxmlformats.org/officeDocument/2006/relationships/image"/>
  <Relationship Id="rId2" Target="../slideLayouts/slideLayout2.xml" Type="http://schemas.openxmlformats.org/officeDocument/2006/relationships/slideLayout"/>
</Relationships>

</file>

<file path=ppt/slides/_rels/slide5.xml.rels><?xml version="1.0" encoding="UTF-8" standalone="no" ?>
<Relationships xmlns="http://schemas.openxmlformats.org/package/2006/relationships">
  <Relationship Id="rId1" Target="../media/5.jpeg" Type="http://schemas.openxmlformats.org/officeDocument/2006/relationships/image"/>
  <Relationship Id="rId2" Target="../slideLayouts/slideLayout2.xml" Type="http://schemas.openxmlformats.org/officeDocument/2006/relationships/slideLayout"/>
</Relationships>

</file>

<file path=ppt/slides/_rels/slide6.xml.rels><?xml version="1.0" encoding="UTF-8" standalone="no" ?>
<Relationships xmlns="http://schemas.openxmlformats.org/package/2006/relationships">
  <Relationship Id="rId1" Target="../media/6.jpeg" Type="http://schemas.openxmlformats.org/officeDocument/2006/relationships/image"/>
  <Relationship Id="rId2" Target="../media/7.jpeg" Type="http://schemas.openxmlformats.org/officeDocument/2006/relationships/image"/>
  <Relationship Id="rId3" Target="../slideLayouts/slideLayout2.xml" Type="http://schemas.openxmlformats.org/officeDocument/2006/relationships/slideLayout"/>
</Relationships>

</file>

<file path=ppt/slides/_rels/slide7.xml.rels><?xml version="1.0" encoding="UTF-8" standalone="no" ?>
<Relationships xmlns="http://schemas.openxmlformats.org/package/2006/relationships">
  <Relationship Id="rId1" Target="../media/8.jpeg" Type="http://schemas.openxmlformats.org/officeDocument/2006/relationships/image"/>
  <Relationship Id="rId2" Target="../slideLayouts/slideLayout2.xml" Type="http://schemas.openxmlformats.org/officeDocument/2006/relationships/slideLayout"/>
</Relationships>

</file>

<file path=ppt/slides/_rels/slide8.xml.rels><?xml version="1.0" encoding="UTF-8" standalone="no" ?>
<Relationships xmlns="http://schemas.openxmlformats.org/package/2006/relationships">
  <Relationship Id="rId1" Target="../media/9.jpeg" Type="http://schemas.openxmlformats.org/officeDocument/2006/relationships/image"/>
  <Relationship Id="rId2" Target="../slideLayouts/slideLayout2.xml" Type="http://schemas.openxmlformats.org/officeDocument/2006/relationships/slideLayout"/>
</Relationships>

</file>

<file path=ppt/slides/_rels/slide9.xml.rels><?xml version="1.0" encoding="UTF-8" standalone="no" ?>
<Relationships xmlns="http://schemas.openxmlformats.org/package/2006/relationships">
  <Relationship Id="rId1" Target="../media/10.jpeg" Type="http://schemas.openxmlformats.org/officeDocument/2006/relationships/image"/>
  <Relationship Id="rId2" Target="../media/11.jpeg" Type="http://schemas.openxmlformats.org/officeDocument/2006/relationships/image"/>
  <Relationship Id="rId3" Target="../slideLayouts/slideLayout2.xml" Type="http://schemas.openxmlformats.org/officeDocument/2006/relationships/slideLayout"/>
</Relationships>

</file>

<file path=ppt/slides/slide1.xml><?xml version="1.0" encoding="utf-8"?>
<p:sld xmlns:a="http://schemas.openxmlformats.org/drawingml/2006/main" xmlns:a15="http://schemas.microsoft.com/office/drawing/2012/main" xmlns:asvg="http://schemas.microsoft.com/office/drawing/2016/SVG/main" xmlns:c="http://schemas.openxmlformats.org/drawingml/2006/chart" xmlns:co="http://ncloudtech.com" xmlns:co-ooxml="http://ncloudtech.com/ooxml" xmlns:m="http://schemas.openxmlformats.org/officeDocument/2006/math" xmlns:mc="http://schemas.openxmlformats.org/markup-compatibility/2006" xmlns:o="urn:schemas-microsoft-com:office:office" xmlns:p="http://schemas.openxmlformats.org/presentationml/2006/main" xmlns:pic="http://schemas.openxmlformats.org/drawingml/2006/picture" xmlns:r="http://schemas.openxmlformats.org/officeDocument/2006/relationships" xmlns:s="http://schemas.openxmlformats.org/officeDocument/2006/sharedTypes" xmlns:sl="http://schemas.openxmlformats.org/schemaLibrary/2006/main" xmlns:v="urn:schemas-microsoft-com:vml" xmlns:w="http://schemas.openxmlformats.org/wordprocessingml/2006/main" xmlns:w10="urn:schemas-microsoft-com:office:word" xmlns:w14="http://schemas.microsoft.com/office/word/2010/wordml" xmlns:w15="http://schemas.microsoft.com/office/word/2012/wordml" xmlns:wp="http://schemas.openxmlformats.org/drawingml/2006/wordprocessingDrawing" xmlns:wpg="http://schemas.microsoft.com/office/word/2010/wordprocessingGroup" xmlns:wps="http://schemas.microsoft.com/office/word/2010/wordprocessingShape" xmlns:x="urn:schemas-microsoft-com:office:excel" xmlns:x12ac="http://schemas.microsoft.com/office/spreadsheetml/2011/1/ac" xmlns:x14="http://schemas.microsoft.com/office/spreadsheetml/2009/9/main" xmlns:xdr="http://schemas.openxmlformats.org/drawingml/2006/spreadsheetDrawing" xmlns:xm="http://schemas.microsoft.com/office/excel/2006/main" mc:Ignorable="co co-ooxml w14 x14 w15" show="true" showMasterSp="true">
  <p:cSld name="">
    <p:spTree>
      <p:nvGrpSpPr>
        <p:cNvPr hidden="false" id="128" name="GroupShape 128"/>
        <p:cNvGrpSpPr/>
        <p:nvPr isPhoto="false"/>
      </p:nvGrpSpPr>
      <p:grpSpPr>
        <a:xfrm flipH="false" flipV="false" rot="0">
          <a:off x="0" y="0"/>
          <a:ext cx="0" cy="0"/>
          <a:chOff x="0" y="0"/>
          <a:chExt cx="0" cy="0"/>
        </a:xfrm>
      </p:grpSpPr>
      <p:sp>
        <p:nvSpPr>
          <p:cNvPr hidden="false" id="129" name="Shape 129"/>
          <p:cNvSpPr txBox="true"/>
          <p:nvPr isPhoto="false">
            <p:ph idx="0" type="title"/>
          </p:nvPr>
        </p:nvSpPr>
        <p:spPr>
          <a:xfrm flipH="false" flipV="false" rot="0">
            <a:off x="381000" y="3643314"/>
            <a:ext cx="8458200" cy="2432472"/>
          </a:xfrm>
          <a:prstGeom prst="rect">
            <a:avLst/>
          </a:prstGeom>
        </p:spPr>
        <p:txBody>
          <a:bodyPr>
            <a:normAutofit fontScale="100%" lnSpcReduction="0%"/>
          </a:bodyPr>
          <a:lstStyle>
            <a:defPPr/>
            <a:lvl1pPr lvl="0"/>
          </a:lstStyle>
          <a:p>
            <a:br/>
            <a:br/>
            <a:r>
              <a:t>                             </a:t>
            </a:r>
            <a:br/>
            <a:br/>
            <a:r>
              <a:t>                                      </a:t>
            </a:r>
            <a:r>
              <a:rPr sz="2400">
                <a:solidFill>
                  <a:schemeClr val="accent1">
                    <a:lumMod val="75000"/>
                  </a:schemeClr>
                </a:solidFill>
              </a:rPr>
              <a:t>2018</a:t>
            </a:r>
            <a:endParaRPr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hidden="false" id="130" name="Shape 130"/>
          <p:cNvSpPr txBox="true"/>
          <p:nvPr isPhoto="false">
            <p:ph idx="1" type="subTitle"/>
          </p:nvPr>
        </p:nvSpPr>
        <p:spPr>
          <a:xfrm flipH="false" flipV="false" rot="0">
            <a:off x="2071670" y="3140968"/>
            <a:ext cx="6386530" cy="3431303"/>
          </a:xfrm>
          <a:prstGeom prst="rect">
            <a:avLst/>
          </a:prstGeom>
        </p:spPr>
        <p:txBody>
          <a:bodyPr>
            <a:noAutofit/>
          </a:bodyPr>
          <a:lstStyle>
            <a:defPPr/>
            <a:lvl1pPr lvl="0"/>
          </a:lstStyle>
          <a:p>
            <a:pPr algn="r"/>
            <a:r>
              <a:rPr b="true" i="true" sz="2000">
                <a:solidFill>
                  <a:schemeClr val="accent1">
                    <a:lumMod val="75000"/>
                  </a:schemeClr>
                </a:solidFill>
              </a:rPr>
              <a:t>Погляди-ка, погляди-ка,</a:t>
            </a:r>
          </a:p>
          <a:p>
            <a:pPr algn="r"/>
            <a:r>
              <a:rPr b="true" i="true" sz="2000">
                <a:solidFill>
                  <a:schemeClr val="accent1">
                    <a:lumMod val="75000"/>
                  </a:schemeClr>
                </a:solidFill>
              </a:rPr>
              <a:t>Что за красный огонек?</a:t>
            </a:r>
          </a:p>
          <a:p>
            <a:pPr algn="r"/>
            <a:r>
              <a:rPr b="true" i="true" sz="2000">
                <a:solidFill>
                  <a:schemeClr val="accent1">
                    <a:lumMod val="75000"/>
                  </a:schemeClr>
                </a:solidFill>
              </a:rPr>
              <a:t>Это красная гвоздика</a:t>
            </a:r>
          </a:p>
          <a:p>
            <a:pPr algn="r"/>
            <a:r>
              <a:rPr b="true" i="true" sz="2000">
                <a:solidFill>
                  <a:schemeClr val="accent1">
                    <a:lumMod val="75000"/>
                  </a:schemeClr>
                </a:solidFill>
              </a:rPr>
              <a:t>Жаркий празднует денек</a:t>
            </a:r>
            <a:r>
              <a:rPr b="true" i="true">
                <a:solidFill>
                  <a:schemeClr val="accent1">
                    <a:lumMod val="75000"/>
                  </a:schemeClr>
                </a:solidFill>
              </a:rPr>
              <a:t>.</a:t>
            </a:r>
          </a:p>
          <a:p>
            <a:pPr algn="r"/>
            <a:endParaRPr i="true">
              <a:solidFill>
                <a:schemeClr val="accent1">
                  <a:lumMod val="75000"/>
                </a:schemeClr>
              </a:solidFill>
            </a:endParaRPr>
          </a:p>
          <a:p>
            <a:pPr algn="r"/>
            <a:r>
              <a:rPr b="false" i="true">
                <a:solidFill>
                  <a:schemeClr val="accent1">
                    <a:lumMod val="75000"/>
                  </a:schemeClr>
                </a:solidFill>
              </a:rPr>
              <a:t>Подготовила: </a:t>
            </a:r>
            <a:r>
              <a:rPr b="false" i="true">
                <a:solidFill>
                  <a:schemeClr val="accent1">
                    <a:lumMod val="75000"/>
                  </a:schemeClr>
                </a:solidFill>
              </a:rPr>
              <a:t>Трусенко</a:t>
            </a:r>
            <a:r>
              <a:rPr b="false" i="true">
                <a:solidFill>
                  <a:schemeClr val="accent1">
                    <a:lumMod val="75000"/>
                  </a:schemeClr>
                </a:solidFill>
              </a:rPr>
              <a:t> М.А</a:t>
            </a:r>
          </a:p>
          <a:p>
            <a:pPr algn="r"/>
            <a:endParaRPr b="true" i="true">
              <a:solidFill>
                <a:schemeClr val="accent1">
                  <a:lumMod val="75000"/>
                </a:schemeClr>
              </a:solidFill>
            </a:endParaRPr>
          </a:p>
          <a:p>
            <a:pPr algn="r"/>
            <a:endParaRPr b="true" i="true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hidden="false" id="131" name="Shape 131"/>
          <p:cNvSpPr txBox="false"/>
          <p:nvPr isPhoto="false"/>
        </p:nvSpPr>
        <p:spPr>
          <a:xfrm flipH="false" flipV="false" rot="0">
            <a:off x="971600" y="476672"/>
            <a:ext cx="7243737" cy="2585323"/>
          </a:xfrm>
          <a:prstGeom prst="rect">
            <a:avLst/>
          </a:prstGeom>
          <a:noFill/>
        </p:spPr>
        <p:txBody>
          <a:bodyPr bIns="45720" lIns="91440" rIns="91440" tIns="45720" wrap="square">
            <a:spAutoFit/>
          </a:bodyPr>
          <a:p>
            <a:pPr algn="ctr" indent="0" marL="0"/>
            <a:r>
              <a:rPr b="true" cap="none" spc="0" sz="5400">
                <a:solidFill>
                  <a:srgbClr val="E99AAF"/>
                </a:solidFill>
                <a:latin typeface="+mn-lt"/>
                <a:ea typeface="+mn-ea"/>
                <a:cs typeface="+mn-cs"/>
              </a:rPr>
              <a:t>Мастер-класс </a:t>
            </a:r>
            <a:endParaRPr sz="180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algn="ctr" indent="0" marL="0"/>
            <a:r>
              <a:rPr b="true" sz="5400">
                <a:solidFill>
                  <a:srgbClr val="E99AAF"/>
                </a:solidFill>
                <a:latin typeface="+mn-lt"/>
                <a:ea typeface="+mn-ea"/>
                <a:cs typeface="+mn-cs"/>
              </a:rPr>
              <a:t>«Гвоздики –оригами»  </a:t>
            </a:r>
            <a:r>
              <a:rPr b="true" cap="none" spc="0" sz="5400">
                <a:solidFill>
                  <a:srgbClr val="E99AAF"/>
                </a:solidFill>
                <a:latin typeface="+mn-lt"/>
                <a:ea typeface="+mn-ea"/>
                <a:cs typeface="+mn-cs"/>
              </a:rPr>
              <a:t> </a:t>
            </a:r>
            <a:endParaRPr b="true" cap="none" spc="0" sz="5400">
              <a:solidFill>
                <a:srgbClr val="E99AAF"/>
              </a:solidFill>
              <a:latin typeface="+mn-lt"/>
              <a:ea typeface="+mn-ea"/>
              <a:cs typeface="+mn-cs"/>
            </a:endParaRPr>
          </a:p>
        </p:txBody>
      </p:sp>
    </p:spTree>
  </p:cSld>
</p:sld>
</file>

<file path=ppt/slides/slide10.xml><?xml version="1.0" encoding="utf-8"?>
<p:sld xmlns:a="http://schemas.openxmlformats.org/drawingml/2006/main" xmlns:a15="http://schemas.microsoft.com/office/drawing/2012/main" xmlns:asvg="http://schemas.microsoft.com/office/drawing/2016/SVG/main" xmlns:c="http://schemas.openxmlformats.org/drawingml/2006/chart" xmlns:co="http://ncloudtech.com" xmlns:co-ooxml="http://ncloudtech.com/ooxml" xmlns:m="http://schemas.openxmlformats.org/officeDocument/2006/math" xmlns:mc="http://schemas.openxmlformats.org/markup-compatibility/2006" xmlns:o="urn:schemas-microsoft-com:office:office" xmlns:p="http://schemas.openxmlformats.org/presentationml/2006/main" xmlns:pic="http://schemas.openxmlformats.org/drawingml/2006/picture" xmlns:r="http://schemas.openxmlformats.org/officeDocument/2006/relationships" xmlns:s="http://schemas.openxmlformats.org/officeDocument/2006/sharedTypes" xmlns:sl="http://schemas.openxmlformats.org/schemaLibrary/2006/main" xmlns:v="urn:schemas-microsoft-com:vml" xmlns:w="http://schemas.openxmlformats.org/wordprocessingml/2006/main" xmlns:w10="urn:schemas-microsoft-com:office:word" xmlns:w14="http://schemas.microsoft.com/office/word/2010/wordml" xmlns:w15="http://schemas.microsoft.com/office/word/2012/wordml" xmlns:wp="http://schemas.openxmlformats.org/drawingml/2006/wordprocessingDrawing" xmlns:wpg="http://schemas.microsoft.com/office/word/2010/wordprocessingGroup" xmlns:wps="http://schemas.microsoft.com/office/word/2010/wordprocessingShape" xmlns:x="urn:schemas-microsoft-com:office:excel" xmlns:x12ac="http://schemas.microsoft.com/office/spreadsheetml/2011/1/ac" xmlns:x14="http://schemas.microsoft.com/office/spreadsheetml/2009/9/main" xmlns:xdr="http://schemas.openxmlformats.org/drawingml/2006/spreadsheetDrawing" xmlns:xm="http://schemas.microsoft.com/office/excel/2006/main" mc:Ignorable="co co-ooxml w14 x14 w15" show="true" showMasterSp="true">
  <p:cSld name="">
    <p:spTree>
      <p:nvGrpSpPr>
        <p:cNvPr hidden="false" id="168" name="GroupShape 168"/>
        <p:cNvGrpSpPr/>
        <p:nvPr isPhoto="false"/>
      </p:nvGrpSpPr>
      <p:grpSpPr>
        <a:xfrm flipH="false" flipV="false" rot="0">
          <a:off x="0" y="0"/>
          <a:ext cx="0" cy="0"/>
          <a:chOff x="0" y="0"/>
          <a:chExt cx="0" cy="0"/>
        </a:xfrm>
      </p:grpSpPr>
      <p:sp>
        <p:nvSpPr>
          <p:cNvPr hidden="false" id="169" name="Shape 169"/>
          <p:cNvSpPr txBox="true"/>
          <p:nvPr isPhoto="false">
            <p:ph idx="0" type="title"/>
          </p:nvPr>
        </p:nvSpPr>
        <p:spPr>
          <a:xfrm flipH="false" flipV="false" rot="0">
            <a:off x="457200" y="274638"/>
            <a:ext cx="7543824" cy="1368412"/>
          </a:xfrm>
          <a:prstGeom prst="rect">
            <a:avLst/>
          </a:prstGeom>
        </p:spPr>
        <p:txBody>
          <a:bodyPr>
            <a:noAutofit/>
          </a:bodyPr>
          <a:lstStyle>
            <a:defPPr/>
            <a:lvl1pPr lvl="0"/>
          </a:lstStyle>
          <a:p>
            <a:r>
              <a:rPr sz="2800"/>
              <a:t>Теперь нам нужно 2 квадрата зеленой бумаги шириной 9 см. складываем так как и саму гвоздику</a:t>
            </a:r>
            <a:endParaRPr sz="2800"/>
          </a:p>
        </p:txBody>
      </p:sp>
      <p:pic>
        <p:nvPicPr>
          <p:cNvPr hidden="false" id="171" name="Picture 171"/>
          <p:cNvPicPr preferRelativeResize="true"/>
          <p:nvPr isPhoto="false">
            <p:ph idx="1" type="body"/>
          </p:nvPr>
        </p:nvPicPr>
        <p:blipFill>
          <a:blip r:embed="rId1"/>
          <a:stretch/>
        </p:blipFill>
        <p:spPr>
          <a:xfrm flipH="false" flipV="false" rot="0">
            <a:off x="457200" y="1936750"/>
            <a:ext cx="7467600" cy="4200525"/>
          </a:xfrm>
          <a:prstGeom prst="rect">
            <a:avLst/>
          </a:prstGeom>
          <a:ln>
            <a:noFill/>
          </a:ln>
        </p:spPr>
      </p:pic>
    </p:spTree>
  </p:cSld>
</p:sld>
</file>

<file path=ppt/slides/slide11.xml><?xml version="1.0" encoding="utf-8"?>
<p:sld xmlns:a="http://schemas.openxmlformats.org/drawingml/2006/main" xmlns:a15="http://schemas.microsoft.com/office/drawing/2012/main" xmlns:asvg="http://schemas.microsoft.com/office/drawing/2016/SVG/main" xmlns:c="http://schemas.openxmlformats.org/drawingml/2006/chart" xmlns:co="http://ncloudtech.com" xmlns:co-ooxml="http://ncloudtech.com/ooxml" xmlns:m="http://schemas.openxmlformats.org/officeDocument/2006/math" xmlns:mc="http://schemas.openxmlformats.org/markup-compatibility/2006" xmlns:o="urn:schemas-microsoft-com:office:office" xmlns:p="http://schemas.openxmlformats.org/presentationml/2006/main" xmlns:pic="http://schemas.openxmlformats.org/drawingml/2006/picture" xmlns:r="http://schemas.openxmlformats.org/officeDocument/2006/relationships" xmlns:s="http://schemas.openxmlformats.org/officeDocument/2006/sharedTypes" xmlns:sl="http://schemas.openxmlformats.org/schemaLibrary/2006/main" xmlns:v="urn:schemas-microsoft-com:vml" xmlns:w="http://schemas.openxmlformats.org/wordprocessingml/2006/main" xmlns:w10="urn:schemas-microsoft-com:office:word" xmlns:w14="http://schemas.microsoft.com/office/word/2010/wordml" xmlns:w15="http://schemas.microsoft.com/office/word/2012/wordml" xmlns:wp="http://schemas.openxmlformats.org/drawingml/2006/wordprocessingDrawing" xmlns:wpg="http://schemas.microsoft.com/office/word/2010/wordprocessingGroup" xmlns:wps="http://schemas.microsoft.com/office/word/2010/wordprocessingShape" xmlns:x="urn:schemas-microsoft-com:office:excel" xmlns:x12ac="http://schemas.microsoft.com/office/spreadsheetml/2011/1/ac" xmlns:x14="http://schemas.microsoft.com/office/spreadsheetml/2009/9/main" xmlns:xdr="http://schemas.openxmlformats.org/drawingml/2006/spreadsheetDrawing" xmlns:xm="http://schemas.microsoft.com/office/excel/2006/main" mc:Ignorable="co co-ooxml w14 x14 w15" show="true" showMasterSp="true">
  <p:cSld name="">
    <p:spTree>
      <p:nvGrpSpPr>
        <p:cNvPr hidden="false" id="172" name="GroupShape 172"/>
        <p:cNvGrpSpPr/>
        <p:nvPr isPhoto="false"/>
      </p:nvGrpSpPr>
      <p:grpSpPr>
        <a:xfrm flipH="false" flipV="false" rot="0">
          <a:off x="0" y="0"/>
          <a:ext cx="0" cy="0"/>
          <a:chOff x="0" y="0"/>
          <a:chExt cx="0" cy="0"/>
        </a:xfrm>
      </p:grpSpPr>
      <p:sp>
        <p:nvSpPr>
          <p:cNvPr hidden="false" id="173" name="Shape 173"/>
          <p:cNvSpPr txBox="true"/>
          <p:nvPr isPhoto="false">
            <p:ph idx="0" type="title"/>
          </p:nvPr>
        </p:nvSpPr>
        <p:spPr>
          <a:prstGeom prst="rect">
            <a:avLst/>
          </a:prstGeom>
        </p:spPr>
        <p:txBody>
          <a:bodyPr>
            <a:noAutofit/>
          </a:bodyPr>
          <a:lstStyle>
            <a:defPPr/>
            <a:lvl1pPr lvl="0"/>
          </a:lstStyle>
          <a:p>
            <a:r>
              <a:rPr sz="2400"/>
              <a:t>Теперь нам нужен прямоугольник размером 30Х12 см. Скручиваем его в трубочку и приклеиваем на гвоздику.</a:t>
            </a:r>
            <a:endParaRPr sz="2400"/>
          </a:p>
        </p:txBody>
      </p:sp>
      <p:pic>
        <p:nvPicPr>
          <p:cNvPr hidden="false" id="175" name="Picture 175"/>
          <p:cNvPicPr preferRelativeResize="true"/>
          <p:nvPr isPhoto="false">
            <p:ph idx="1" type="body"/>
          </p:nvPr>
        </p:nvPicPr>
        <p:blipFill>
          <a:blip r:embed="rId1"/>
          <a:stretch/>
        </p:blipFill>
        <p:spPr>
          <a:xfrm flipH="false" flipV="false" rot="0">
            <a:off x="285720" y="1643049"/>
            <a:ext cx="3655219" cy="4873625"/>
          </a:xfrm>
          <a:prstGeom prst="rect">
            <a:avLst/>
          </a:prstGeom>
          <a:ln>
            <a:noFill/>
          </a:ln>
        </p:spPr>
      </p:pic>
      <p:pic>
        <p:nvPicPr>
          <p:cNvPr hidden="false" id="177" name="Picture 177"/>
          <p:cNvPicPr preferRelativeResize="true"/>
          <p:nvPr isPhoto="false"/>
        </p:nvPicPr>
        <p:blipFill>
          <a:blip r:embed="rId2"/>
          <a:stretch/>
        </p:blipFill>
        <p:spPr>
          <a:xfrm flipH="false" flipV="false" rot="0">
            <a:off x="4572000" y="1595178"/>
            <a:ext cx="3721420" cy="4949071"/>
          </a:xfrm>
          <a:prstGeom prst="rect">
            <a:avLst/>
          </a:prstGeom>
          <a:ln>
            <a:noFill/>
          </a:ln>
        </p:spPr>
      </p:pic>
    </p:spTree>
  </p:cSld>
</p:sld>
</file>

<file path=ppt/slides/slide12.xml><?xml version="1.0" encoding="utf-8"?>
<p:sld xmlns:a="http://schemas.openxmlformats.org/drawingml/2006/main" xmlns:a15="http://schemas.microsoft.com/office/drawing/2012/main" xmlns:asvg="http://schemas.microsoft.com/office/drawing/2016/SVG/main" xmlns:c="http://schemas.openxmlformats.org/drawingml/2006/chart" xmlns:co="http://ncloudtech.com" xmlns:co-ooxml="http://ncloudtech.com/ooxml" xmlns:m="http://schemas.openxmlformats.org/officeDocument/2006/math" xmlns:mc="http://schemas.openxmlformats.org/markup-compatibility/2006" xmlns:o="urn:schemas-microsoft-com:office:office" xmlns:p="http://schemas.openxmlformats.org/presentationml/2006/main" xmlns:pic="http://schemas.openxmlformats.org/drawingml/2006/picture" xmlns:r="http://schemas.openxmlformats.org/officeDocument/2006/relationships" xmlns:s="http://schemas.openxmlformats.org/officeDocument/2006/sharedTypes" xmlns:sl="http://schemas.openxmlformats.org/schemaLibrary/2006/main" xmlns:v="urn:schemas-microsoft-com:vml" xmlns:w="http://schemas.openxmlformats.org/wordprocessingml/2006/main" xmlns:w10="urn:schemas-microsoft-com:office:word" xmlns:w14="http://schemas.microsoft.com/office/word/2010/wordml" xmlns:w15="http://schemas.microsoft.com/office/word/2012/wordml" xmlns:wp="http://schemas.openxmlformats.org/drawingml/2006/wordprocessingDrawing" xmlns:wpg="http://schemas.microsoft.com/office/word/2010/wordprocessingGroup" xmlns:wps="http://schemas.microsoft.com/office/word/2010/wordprocessingShape" xmlns:x="urn:schemas-microsoft-com:office:excel" xmlns:x12ac="http://schemas.microsoft.com/office/spreadsheetml/2011/1/ac" xmlns:x14="http://schemas.microsoft.com/office/spreadsheetml/2009/9/main" xmlns:xdr="http://schemas.openxmlformats.org/drawingml/2006/spreadsheetDrawing" xmlns:xm="http://schemas.microsoft.com/office/excel/2006/main" mc:Ignorable="co co-ooxml w14 x14 w15" show="true" showMasterSp="true">
  <p:cSld name="">
    <p:spTree>
      <p:nvGrpSpPr>
        <p:cNvPr hidden="false" id="178" name="GroupShape 178"/>
        <p:cNvGrpSpPr/>
        <p:nvPr isPhoto="false"/>
      </p:nvGrpSpPr>
      <p:grpSpPr>
        <a:xfrm flipH="false" flipV="false" rot="0">
          <a:off x="0" y="0"/>
          <a:ext cx="0" cy="0"/>
          <a:chOff x="0" y="0"/>
          <a:chExt cx="0" cy="0"/>
        </a:xfrm>
      </p:grpSpPr>
      <p:sp>
        <p:nvSpPr>
          <p:cNvPr hidden="false" id="179" name="Shape 179"/>
          <p:cNvSpPr txBox="true"/>
          <p:nvPr isPhoto="false">
            <p:ph idx="0" type="title"/>
          </p:nvPr>
        </p:nvSpPr>
        <p:spPr>
          <a:xfrm flipH="false" flipV="true" rot="0">
            <a:off x="457200" y="214290"/>
            <a:ext cx="7467600" cy="60347"/>
          </a:xfrm>
          <a:prstGeom prst="rect">
            <a:avLst/>
          </a:prstGeom>
        </p:spPr>
        <p:txBody>
          <a:bodyPr>
            <a:normAutofit fontScale="100%" lnSpcReduction="0%"/>
          </a:bodyPr>
          <a:lstStyle>
            <a:defPPr/>
            <a:lvl1pPr lvl="0"/>
          </a:lstStyle>
          <a:p/>
        </p:txBody>
      </p:sp>
      <p:pic>
        <p:nvPicPr>
          <p:cNvPr hidden="false" id="181" name="Picture 181"/>
          <p:cNvPicPr preferRelativeResize="true"/>
          <p:nvPr isPhoto="false"/>
        </p:nvPicPr>
        <p:blipFill>
          <a:blip r:embed="rId1"/>
          <a:stretch/>
        </p:blipFill>
        <p:spPr>
          <a:xfrm flipH="false" flipV="false" rot="0">
            <a:off x="4499992" y="692695"/>
            <a:ext cx="3714776" cy="4949835"/>
          </a:xfrm>
          <a:prstGeom prst="rect">
            <a:avLst/>
          </a:prstGeom>
          <a:ln>
            <a:noFill/>
          </a:ln>
        </p:spPr>
      </p:pic>
      <p:pic>
        <p:nvPicPr>
          <p:cNvPr hidden="false" id="183" name="Picture 183"/>
          <p:cNvPicPr preferRelativeResize="true"/>
          <p:nvPr isPhoto="false">
            <p:ph idx="1" type="body"/>
          </p:nvPr>
        </p:nvPicPr>
        <p:blipFill>
          <a:blip r:embed="rId2"/>
          <a:stretch/>
        </p:blipFill>
        <p:spPr>
          <a:xfrm flipH="false" flipV="false" rot="0">
            <a:off x="467544" y="725706"/>
            <a:ext cx="3696117" cy="4929223"/>
          </a:xfrm>
          <a:prstGeom prst="rect">
            <a:avLst/>
          </a:prstGeom>
          <a:ln>
            <a:noFill/>
          </a:ln>
        </p:spPr>
      </p:pic>
    </p:spTree>
  </p:cSld>
</p:sld>
</file>

<file path=ppt/slides/slide13.xml><?xml version="1.0" encoding="utf-8"?>
<p:sld xmlns:a="http://schemas.openxmlformats.org/drawingml/2006/main" xmlns:a15="http://schemas.microsoft.com/office/drawing/2012/main" xmlns:asvg="http://schemas.microsoft.com/office/drawing/2016/SVG/main" xmlns:c="http://schemas.openxmlformats.org/drawingml/2006/chart" xmlns:co="http://ncloudtech.com" xmlns:co-ooxml="http://ncloudtech.com/ooxml" xmlns:m="http://schemas.openxmlformats.org/officeDocument/2006/math" xmlns:mc="http://schemas.openxmlformats.org/markup-compatibility/2006" xmlns:o="urn:schemas-microsoft-com:office:office" xmlns:p="http://schemas.openxmlformats.org/presentationml/2006/main" xmlns:pic="http://schemas.openxmlformats.org/drawingml/2006/picture" xmlns:r="http://schemas.openxmlformats.org/officeDocument/2006/relationships" xmlns:s="http://schemas.openxmlformats.org/officeDocument/2006/sharedTypes" xmlns:sl="http://schemas.openxmlformats.org/schemaLibrary/2006/main" xmlns:v="urn:schemas-microsoft-com:vml" xmlns:w="http://schemas.openxmlformats.org/wordprocessingml/2006/main" xmlns:w10="urn:schemas-microsoft-com:office:word" xmlns:w14="http://schemas.microsoft.com/office/word/2010/wordml" xmlns:w15="http://schemas.microsoft.com/office/word/2012/wordml" xmlns:wp="http://schemas.openxmlformats.org/drawingml/2006/wordprocessingDrawing" xmlns:wpg="http://schemas.microsoft.com/office/word/2010/wordprocessingGroup" xmlns:wps="http://schemas.microsoft.com/office/word/2010/wordprocessingShape" xmlns:x="urn:schemas-microsoft-com:office:excel" xmlns:x12ac="http://schemas.microsoft.com/office/spreadsheetml/2011/1/ac" xmlns:x14="http://schemas.microsoft.com/office/spreadsheetml/2009/9/main" xmlns:xdr="http://schemas.openxmlformats.org/drawingml/2006/spreadsheetDrawing" xmlns:xm="http://schemas.microsoft.com/office/excel/2006/main" mc:Ignorable="co co-ooxml w14 x14 w15" show="true" showMasterSp="true">
  <p:cSld name="">
    <p:spTree>
      <p:nvGrpSpPr>
        <p:cNvPr hidden="false" id="184" name="GroupShape 184"/>
        <p:cNvGrpSpPr/>
        <p:nvPr isPhoto="false"/>
      </p:nvGrpSpPr>
      <p:grpSpPr>
        <a:xfrm flipH="false" flipV="false" rot="0">
          <a:off x="0" y="0"/>
          <a:ext cx="0" cy="0"/>
          <a:chOff x="0" y="0"/>
          <a:chExt cx="0" cy="0"/>
        </a:xfrm>
      </p:grpSpPr>
      <p:sp>
        <p:nvSpPr>
          <p:cNvPr hidden="false" id="185" name="Shape 185"/>
          <p:cNvSpPr txBox="true"/>
          <p:nvPr isPhoto="false">
            <p:ph idx="0" type="title"/>
          </p:nvPr>
        </p:nvSpPr>
        <p:spPr>
          <a:xfrm flipH="false" flipV="false" rot="0">
            <a:off x="457200" y="274638"/>
            <a:ext cx="7467600" cy="939784"/>
          </a:xfrm>
          <a:prstGeom prst="rect">
            <a:avLst/>
          </a:prstGeom>
        </p:spPr>
        <p:txBody>
          <a:bodyPr>
            <a:normAutofit fontScale="100%" lnSpcReduction="0%"/>
          </a:bodyPr>
          <a:lstStyle>
            <a:defPPr/>
            <a:lvl1pPr lvl="0"/>
          </a:lstStyle>
          <a:p>
            <a:r>
              <a:t>Теперь делаем листик по схеме:</a:t>
            </a:r>
          </a:p>
        </p:txBody>
      </p:sp>
      <p:pic>
        <p:nvPicPr>
          <p:cNvPr hidden="false" id="187" name="Picture 187"/>
          <p:cNvPicPr preferRelativeResize="true"/>
          <p:nvPr isPhoto="false">
            <p:ph idx="1" type="body"/>
          </p:nvPr>
        </p:nvPicPr>
        <p:blipFill>
          <a:blip r:embed="rId1"/>
          <a:stretch/>
        </p:blipFill>
        <p:spPr>
          <a:xfrm flipH="false" flipV="false" rot="0">
            <a:off x="1619672" y="1268760"/>
            <a:ext cx="5143536" cy="5143536"/>
          </a:xfrm>
          <a:prstGeom prst="rect">
            <a:avLst/>
          </a:prstGeom>
          <a:ln>
            <a:noFill/>
          </a:ln>
        </p:spPr>
      </p:pic>
    </p:spTree>
  </p:cSld>
</p:sld>
</file>

<file path=ppt/slides/slide14.xml><?xml version="1.0" encoding="utf-8"?>
<p:sld xmlns:a="http://schemas.openxmlformats.org/drawingml/2006/main" xmlns:a15="http://schemas.microsoft.com/office/drawing/2012/main" xmlns:asvg="http://schemas.microsoft.com/office/drawing/2016/SVG/main" xmlns:c="http://schemas.openxmlformats.org/drawingml/2006/chart" xmlns:co="http://ncloudtech.com" xmlns:co-ooxml="http://ncloudtech.com/ooxml" xmlns:m="http://schemas.openxmlformats.org/officeDocument/2006/math" xmlns:mc="http://schemas.openxmlformats.org/markup-compatibility/2006" xmlns:o="urn:schemas-microsoft-com:office:office" xmlns:p="http://schemas.openxmlformats.org/presentationml/2006/main" xmlns:pic="http://schemas.openxmlformats.org/drawingml/2006/picture" xmlns:r="http://schemas.openxmlformats.org/officeDocument/2006/relationships" xmlns:s="http://schemas.openxmlformats.org/officeDocument/2006/sharedTypes" xmlns:sl="http://schemas.openxmlformats.org/schemaLibrary/2006/main" xmlns:v="urn:schemas-microsoft-com:vml" xmlns:w="http://schemas.openxmlformats.org/wordprocessingml/2006/main" xmlns:w10="urn:schemas-microsoft-com:office:word" xmlns:w14="http://schemas.microsoft.com/office/word/2010/wordml" xmlns:w15="http://schemas.microsoft.com/office/word/2012/wordml" xmlns:wp="http://schemas.openxmlformats.org/drawingml/2006/wordprocessingDrawing" xmlns:wpg="http://schemas.microsoft.com/office/word/2010/wordprocessingGroup" xmlns:wps="http://schemas.microsoft.com/office/word/2010/wordprocessingShape" xmlns:x="urn:schemas-microsoft-com:office:excel" xmlns:x12ac="http://schemas.microsoft.com/office/spreadsheetml/2011/1/ac" xmlns:x14="http://schemas.microsoft.com/office/spreadsheetml/2009/9/main" xmlns:xdr="http://schemas.openxmlformats.org/drawingml/2006/spreadsheetDrawing" xmlns:xm="http://schemas.microsoft.com/office/excel/2006/main" mc:Ignorable="co co-ooxml w14 x14 w15" show="true" showMasterSp="true">
  <p:cSld name="">
    <p:spTree>
      <p:nvGrpSpPr>
        <p:cNvPr hidden="false" id="188" name="GroupShape 188"/>
        <p:cNvGrpSpPr/>
        <p:nvPr isPhoto="false"/>
      </p:nvGrpSpPr>
      <p:grpSpPr>
        <a:xfrm flipH="false" flipV="false" rot="0">
          <a:off x="0" y="0"/>
          <a:ext cx="0" cy="0"/>
          <a:chOff x="0" y="0"/>
          <a:chExt cx="0" cy="0"/>
        </a:xfrm>
      </p:grpSpPr>
      <p:sp>
        <p:nvSpPr>
          <p:cNvPr hidden="false" id="189" name="Shape 189"/>
          <p:cNvSpPr txBox="true"/>
          <p:nvPr isPhoto="false">
            <p:ph idx="0" type="title"/>
          </p:nvPr>
        </p:nvSpPr>
        <p:spPr>
          <a:xfrm flipH="false" flipV="false" rot="0">
            <a:off x="457200" y="274638"/>
            <a:ext cx="7467600" cy="725470"/>
          </a:xfrm>
          <a:prstGeom prst="rect">
            <a:avLst/>
          </a:prstGeom>
        </p:spPr>
        <p:txBody>
          <a:bodyPr/>
          <a:lstStyle>
            <a:defPPr/>
            <a:lvl1pPr lvl="0"/>
          </a:lstStyle>
          <a:p>
            <a:r>
              <a:t>Наша гвоздика готова.</a:t>
            </a:r>
          </a:p>
        </p:txBody>
      </p:sp>
      <p:pic>
        <p:nvPicPr>
          <p:cNvPr hidden="false" id="191" name="Picture 191"/>
          <p:cNvPicPr preferRelativeResize="true"/>
          <p:nvPr isPhoto="false">
            <p:ph idx="1" type="body"/>
          </p:nvPr>
        </p:nvPicPr>
        <p:blipFill>
          <a:blip r:embed="rId1"/>
          <a:stretch/>
        </p:blipFill>
        <p:spPr>
          <a:xfrm flipH="false" flipV="false" rot="0">
            <a:off x="457200" y="1815306"/>
            <a:ext cx="7467600" cy="4200525"/>
          </a:xfrm>
          <a:prstGeom prst="rect">
            <a:avLst/>
          </a:prstGeom>
          <a:ln>
            <a:noFill/>
          </a:ln>
        </p:spPr>
      </p:pic>
    </p:spTree>
  </p:cSld>
</p:sld>
</file>

<file path=ppt/slides/slide15.xml><?xml version="1.0" encoding="utf-8"?>
<p:sld xmlns:a="http://schemas.openxmlformats.org/drawingml/2006/main" xmlns:a15="http://schemas.microsoft.com/office/drawing/2012/main" xmlns:asvg="http://schemas.microsoft.com/office/drawing/2016/SVG/main" xmlns:c="http://schemas.openxmlformats.org/drawingml/2006/chart" xmlns:co="http://ncloudtech.com" xmlns:co-ooxml="http://ncloudtech.com/ooxml" xmlns:m="http://schemas.openxmlformats.org/officeDocument/2006/math" xmlns:mc="http://schemas.openxmlformats.org/markup-compatibility/2006" xmlns:o="urn:schemas-microsoft-com:office:office" xmlns:p="http://schemas.openxmlformats.org/presentationml/2006/main" xmlns:pic="http://schemas.openxmlformats.org/drawingml/2006/picture" xmlns:r="http://schemas.openxmlformats.org/officeDocument/2006/relationships" xmlns:s="http://schemas.openxmlformats.org/officeDocument/2006/sharedTypes" xmlns:sl="http://schemas.openxmlformats.org/schemaLibrary/2006/main" xmlns:v="urn:schemas-microsoft-com:vml" xmlns:w="http://schemas.openxmlformats.org/wordprocessingml/2006/main" xmlns:w10="urn:schemas-microsoft-com:office:word" xmlns:w14="http://schemas.microsoft.com/office/word/2010/wordml" xmlns:w15="http://schemas.microsoft.com/office/word/2012/wordml" xmlns:wp="http://schemas.openxmlformats.org/drawingml/2006/wordprocessingDrawing" xmlns:wpg="http://schemas.microsoft.com/office/word/2010/wordprocessingGroup" xmlns:wps="http://schemas.microsoft.com/office/word/2010/wordprocessingShape" xmlns:x="urn:schemas-microsoft-com:office:excel" xmlns:x12ac="http://schemas.microsoft.com/office/spreadsheetml/2011/1/ac" xmlns:x14="http://schemas.microsoft.com/office/spreadsheetml/2009/9/main" xmlns:xdr="http://schemas.openxmlformats.org/drawingml/2006/spreadsheetDrawing" xmlns:xm="http://schemas.microsoft.com/office/excel/2006/main" mc:Ignorable="co co-ooxml w14 x14 w15" show="true" showMasterSp="true">
  <p:cSld name="">
    <p:spTree>
      <p:nvGrpSpPr>
        <p:cNvPr hidden="false" id="192" name="GroupShape 192"/>
        <p:cNvGrpSpPr/>
        <p:nvPr isPhoto="false"/>
      </p:nvGrpSpPr>
      <p:grpSpPr>
        <a:xfrm flipH="false" flipV="false" rot="0">
          <a:off x="0" y="0"/>
          <a:ext cx="0" cy="0"/>
          <a:chOff x="0" y="0"/>
          <a:chExt cx="0" cy="0"/>
        </a:xfrm>
      </p:grpSpPr>
      <p:sp>
        <p:nvSpPr>
          <p:cNvPr hidden="false" id="193" name="Shape 193"/>
          <p:cNvSpPr txBox="true"/>
          <p:nvPr isPhoto="false">
            <p:ph idx="0" type="title"/>
          </p:nvPr>
        </p:nvSpPr>
        <p:spPr>
          <a:prstGeom prst="rect">
            <a:avLst/>
          </a:prstGeom>
        </p:spPr>
        <p:txBody>
          <a:bodyPr>
            <a:noAutofit/>
          </a:bodyPr>
          <a:lstStyle>
            <a:defPPr/>
            <a:lvl1pPr lvl="0"/>
          </a:lstStyle>
          <a:p>
            <a:pPr algn="ctr"/>
            <a:r>
              <a:rPr sz="2400"/>
              <a:t>Такие гвоздики украсят любую поделку. Их можно использовать как для стенгазеты , так и для украшения группы.</a:t>
            </a:r>
            <a:endParaRPr sz="2400"/>
          </a:p>
        </p:txBody>
      </p:sp>
      <p:pic>
        <p:nvPicPr>
          <p:cNvPr hidden="false" id="195" name="Picture 195"/>
          <p:cNvPicPr preferRelativeResize="true"/>
          <p:nvPr isPhoto="false">
            <p:ph idx="1" type="body"/>
          </p:nvPr>
        </p:nvPicPr>
        <p:blipFill>
          <a:blip r:embed="rId1"/>
          <a:stretch/>
        </p:blipFill>
        <p:spPr>
          <a:xfrm flipH="false" flipV="false" rot="0">
            <a:off x="2771800" y="1340768"/>
            <a:ext cx="2885430" cy="5129653"/>
          </a:xfrm>
          <a:prstGeom prst="rect">
            <a:avLst/>
          </a:prstGeom>
          <a:ln>
            <a:noFill/>
          </a:ln>
        </p:spPr>
      </p:pic>
    </p:spTree>
  </p:cSld>
</p:sld>
</file>

<file path=ppt/slides/slide2.xml><?xml version="1.0" encoding="utf-8"?>
<p:sld xmlns:a="http://schemas.openxmlformats.org/drawingml/2006/main" xmlns:a15="http://schemas.microsoft.com/office/drawing/2012/main" xmlns:asvg="http://schemas.microsoft.com/office/drawing/2016/SVG/main" xmlns:c="http://schemas.openxmlformats.org/drawingml/2006/chart" xmlns:co="http://ncloudtech.com" xmlns:co-ooxml="http://ncloudtech.com/ooxml" xmlns:m="http://schemas.openxmlformats.org/officeDocument/2006/math" xmlns:mc="http://schemas.openxmlformats.org/markup-compatibility/2006" xmlns:o="urn:schemas-microsoft-com:office:office" xmlns:p="http://schemas.openxmlformats.org/presentationml/2006/main" xmlns:pic="http://schemas.openxmlformats.org/drawingml/2006/picture" xmlns:r="http://schemas.openxmlformats.org/officeDocument/2006/relationships" xmlns:s="http://schemas.openxmlformats.org/officeDocument/2006/sharedTypes" xmlns:sl="http://schemas.openxmlformats.org/schemaLibrary/2006/main" xmlns:v="urn:schemas-microsoft-com:vml" xmlns:w="http://schemas.openxmlformats.org/wordprocessingml/2006/main" xmlns:w10="urn:schemas-microsoft-com:office:word" xmlns:w14="http://schemas.microsoft.com/office/word/2010/wordml" xmlns:w15="http://schemas.microsoft.com/office/word/2012/wordml" xmlns:wp="http://schemas.openxmlformats.org/drawingml/2006/wordprocessingDrawing" xmlns:wpg="http://schemas.microsoft.com/office/word/2010/wordprocessingGroup" xmlns:wps="http://schemas.microsoft.com/office/word/2010/wordprocessingShape" xmlns:x="urn:schemas-microsoft-com:office:excel" xmlns:x12ac="http://schemas.microsoft.com/office/spreadsheetml/2011/1/ac" xmlns:x14="http://schemas.microsoft.com/office/spreadsheetml/2009/9/main" xmlns:xdr="http://schemas.openxmlformats.org/drawingml/2006/spreadsheetDrawing" xmlns:xm="http://schemas.microsoft.com/office/excel/2006/main" mc:Ignorable="co co-ooxml w14 x14 w15" show="true" showMasterSp="true">
  <p:cSld name="">
    <p:spTree>
      <p:nvGrpSpPr>
        <p:cNvPr hidden="false" id="132" name="GroupShape 132"/>
        <p:cNvGrpSpPr/>
        <p:nvPr isPhoto="false"/>
      </p:nvGrpSpPr>
      <p:grpSpPr>
        <a:xfrm flipH="false" flipV="false" rot="0">
          <a:off x="0" y="0"/>
          <a:ext cx="0" cy="0"/>
          <a:chOff x="0" y="0"/>
          <a:chExt cx="0" cy="0"/>
        </a:xfrm>
      </p:grpSpPr>
      <p:sp>
        <p:nvSpPr>
          <p:cNvPr hidden="false" id="133" name="Shape 133"/>
          <p:cNvSpPr txBox="true"/>
          <p:nvPr isPhoto="false">
            <p:ph idx="0" type="title"/>
          </p:nvPr>
        </p:nvSpPr>
        <p:spPr>
          <a:prstGeom prst="rect">
            <a:avLst/>
          </a:prstGeom>
        </p:spPr>
        <p:txBody>
          <a:bodyPr>
            <a:normAutofit fontScale="100%" lnSpcReduction="0%"/>
          </a:bodyPr>
          <a:lstStyle>
            <a:defPPr/>
            <a:lvl1pPr lvl="0"/>
          </a:lstStyle>
          <a:p>
            <a:r>
              <a:rPr b="true" i="true" sz="2400">
                <a:solidFill>
                  <a:schemeClr val="accent1">
                    <a:lumMod val="75000"/>
                  </a:schemeClr>
                </a:solidFill>
              </a:rPr>
              <a:t>Вам понадобится: 2 листа красной бумаги, 1 лист зеленой, ножницы, клей и прищепки для  фиксации.</a:t>
            </a:r>
            <a:endParaRPr b="true" i="true" sz="240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hidden="false" id="135" name="Picture 135"/>
          <p:cNvPicPr preferRelativeResize="true"/>
          <p:nvPr isPhoto="false">
            <p:ph idx="1" type="body"/>
          </p:nvPr>
        </p:nvPicPr>
        <p:blipFill>
          <a:blip r:embed="rId1"/>
          <a:stretch/>
        </p:blipFill>
        <p:spPr>
          <a:xfrm flipH="false" flipV="false" rot="0">
            <a:off x="785786" y="1428736"/>
            <a:ext cx="7000924" cy="4929222"/>
          </a:xfrm>
          <a:prstGeom prst="rect">
            <a:avLst/>
          </a:prstGeom>
          <a:ln>
            <a:noFill/>
          </a:ln>
        </p:spPr>
      </p:pic>
    </p:spTree>
  </p:cSld>
</p:sld>
</file>

<file path=ppt/slides/slide3.xml><?xml version="1.0" encoding="utf-8"?>
<p:sld xmlns:a="http://schemas.openxmlformats.org/drawingml/2006/main" xmlns:a15="http://schemas.microsoft.com/office/drawing/2012/main" xmlns:asvg="http://schemas.microsoft.com/office/drawing/2016/SVG/main" xmlns:c="http://schemas.openxmlformats.org/drawingml/2006/chart" xmlns:co="http://ncloudtech.com" xmlns:co-ooxml="http://ncloudtech.com/ooxml" xmlns:m="http://schemas.openxmlformats.org/officeDocument/2006/math" xmlns:mc="http://schemas.openxmlformats.org/markup-compatibility/2006" xmlns:o="urn:schemas-microsoft-com:office:office" xmlns:p="http://schemas.openxmlformats.org/presentationml/2006/main" xmlns:pic="http://schemas.openxmlformats.org/drawingml/2006/picture" xmlns:r="http://schemas.openxmlformats.org/officeDocument/2006/relationships" xmlns:s="http://schemas.openxmlformats.org/officeDocument/2006/sharedTypes" xmlns:sl="http://schemas.openxmlformats.org/schemaLibrary/2006/main" xmlns:v="urn:schemas-microsoft-com:vml" xmlns:w="http://schemas.openxmlformats.org/wordprocessingml/2006/main" xmlns:w10="urn:schemas-microsoft-com:office:word" xmlns:w14="http://schemas.microsoft.com/office/word/2010/wordml" xmlns:w15="http://schemas.microsoft.com/office/word/2012/wordml" xmlns:wp="http://schemas.openxmlformats.org/drawingml/2006/wordprocessingDrawing" xmlns:wpg="http://schemas.microsoft.com/office/word/2010/wordprocessingGroup" xmlns:wps="http://schemas.microsoft.com/office/word/2010/wordprocessingShape" xmlns:x="urn:schemas-microsoft-com:office:excel" xmlns:x12ac="http://schemas.microsoft.com/office/spreadsheetml/2011/1/ac" xmlns:x14="http://schemas.microsoft.com/office/spreadsheetml/2009/9/main" xmlns:xdr="http://schemas.openxmlformats.org/drawingml/2006/spreadsheetDrawing" xmlns:xm="http://schemas.microsoft.com/office/excel/2006/main" mc:Ignorable="co co-ooxml w14 x14 w15" show="true" showMasterSp="true">
  <p:cSld name="">
    <p:spTree>
      <p:nvGrpSpPr>
        <p:cNvPr hidden="false" id="136" name="GroupShape 136"/>
        <p:cNvGrpSpPr/>
        <p:nvPr isPhoto="false"/>
      </p:nvGrpSpPr>
      <p:grpSpPr>
        <a:xfrm flipH="false" flipV="false" rot="0">
          <a:off x="0" y="0"/>
          <a:ext cx="0" cy="0"/>
          <a:chOff x="0" y="0"/>
          <a:chExt cx="0" cy="0"/>
        </a:xfrm>
      </p:grpSpPr>
      <p:sp>
        <p:nvSpPr>
          <p:cNvPr hidden="false" id="137" name="Shape 137"/>
          <p:cNvSpPr txBox="true"/>
          <p:nvPr isPhoto="false">
            <p:ph idx="0" type="title"/>
          </p:nvPr>
        </p:nvSpPr>
        <p:spPr>
          <a:xfrm flipH="false" flipV="false" rot="0">
            <a:off x="304800" y="457200"/>
            <a:ext cx="8686800" cy="1757354"/>
          </a:xfrm>
          <a:prstGeom prst="rect">
            <a:avLst/>
          </a:prstGeom>
        </p:spPr>
        <p:txBody>
          <a:bodyPr>
            <a:normAutofit fontScale="100%" lnSpcReduction="0%"/>
          </a:bodyPr>
          <a:lstStyle>
            <a:defPPr/>
            <a:lvl1pPr lvl="0"/>
          </a:lstStyle>
          <a:p>
            <a:r>
              <a:rPr i="true" sz="2800">
                <a:solidFill>
                  <a:schemeClr val="accent1">
                    <a:lumMod val="75000"/>
                  </a:schemeClr>
                </a:solidFill>
              </a:rPr>
              <a:t>Нарезаем красные квадратики шириной 9 см.</a:t>
            </a:r>
            <a:br>
              <a:rPr i="true" sz="2800">
                <a:solidFill>
                  <a:schemeClr val="accent1">
                    <a:lumMod val="75000"/>
                  </a:schemeClr>
                </a:solidFill>
              </a:rPr>
            </a:br>
            <a:r>
              <a:rPr i="true" sz="2800">
                <a:solidFill>
                  <a:schemeClr val="accent1">
                    <a:lumMod val="75000"/>
                  </a:schemeClr>
                </a:solidFill>
              </a:rPr>
              <a:t>на 1 гвоздику нам понадобится 11 красных </a:t>
            </a:r>
            <a:br>
              <a:rPr i="true" sz="2800">
                <a:solidFill>
                  <a:schemeClr val="accent1">
                    <a:lumMod val="75000"/>
                  </a:schemeClr>
                </a:solidFill>
              </a:rPr>
            </a:br>
            <a:r>
              <a:rPr i="true" sz="2800">
                <a:solidFill>
                  <a:schemeClr val="accent1">
                    <a:lumMod val="75000"/>
                  </a:schemeClr>
                </a:solidFill>
              </a:rPr>
              <a:t>квадратиков</a:t>
            </a:r>
            <a:endParaRPr i="true" sz="280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hidden="false" id="139" name="Picture 139"/>
          <p:cNvPicPr preferRelativeResize="true"/>
          <p:nvPr isPhoto="false">
            <p:ph idx="1" type="body"/>
          </p:nvPr>
        </p:nvPicPr>
        <p:blipFill>
          <a:blip r:embed="rId1"/>
          <a:stretch/>
        </p:blipFill>
        <p:spPr>
          <a:xfrm flipH="false" flipV="false" rot="0">
            <a:off x="1323629" y="2204864"/>
            <a:ext cx="6344715" cy="4298044"/>
          </a:xfrm>
          <a:prstGeom prst="rect">
            <a:avLst/>
          </a:prstGeom>
          <a:ln>
            <a:noFill/>
          </a:ln>
        </p:spPr>
      </p:pic>
    </p:spTree>
  </p:cSld>
</p:sld>
</file>

<file path=ppt/slides/slide4.xml><?xml version="1.0" encoding="utf-8"?>
<p:sld xmlns:a="http://schemas.openxmlformats.org/drawingml/2006/main" xmlns:a15="http://schemas.microsoft.com/office/drawing/2012/main" xmlns:asvg="http://schemas.microsoft.com/office/drawing/2016/SVG/main" xmlns:c="http://schemas.openxmlformats.org/drawingml/2006/chart" xmlns:co="http://ncloudtech.com" xmlns:co-ooxml="http://ncloudtech.com/ooxml" xmlns:m="http://schemas.openxmlformats.org/officeDocument/2006/math" xmlns:mc="http://schemas.openxmlformats.org/markup-compatibility/2006" xmlns:o="urn:schemas-microsoft-com:office:office" xmlns:p="http://schemas.openxmlformats.org/presentationml/2006/main" xmlns:pic="http://schemas.openxmlformats.org/drawingml/2006/picture" xmlns:r="http://schemas.openxmlformats.org/officeDocument/2006/relationships" xmlns:s="http://schemas.openxmlformats.org/officeDocument/2006/sharedTypes" xmlns:sl="http://schemas.openxmlformats.org/schemaLibrary/2006/main" xmlns:v="urn:schemas-microsoft-com:vml" xmlns:w="http://schemas.openxmlformats.org/wordprocessingml/2006/main" xmlns:w10="urn:schemas-microsoft-com:office:word" xmlns:w14="http://schemas.microsoft.com/office/word/2010/wordml" xmlns:w15="http://schemas.microsoft.com/office/word/2012/wordml" xmlns:wp="http://schemas.openxmlformats.org/drawingml/2006/wordprocessingDrawing" xmlns:wpg="http://schemas.microsoft.com/office/word/2010/wordprocessingGroup" xmlns:wps="http://schemas.microsoft.com/office/word/2010/wordprocessingShape" xmlns:x="urn:schemas-microsoft-com:office:excel" xmlns:x12ac="http://schemas.microsoft.com/office/spreadsheetml/2011/1/ac" xmlns:x14="http://schemas.microsoft.com/office/spreadsheetml/2009/9/main" xmlns:xdr="http://schemas.openxmlformats.org/drawingml/2006/spreadsheetDrawing" xmlns:xm="http://schemas.microsoft.com/office/excel/2006/main" mc:Ignorable="co co-ooxml w14 x14 w15" show="true" showMasterSp="true">
  <p:cSld name="">
    <p:spTree>
      <p:nvGrpSpPr>
        <p:cNvPr hidden="false" id="140" name="GroupShape 140"/>
        <p:cNvGrpSpPr/>
        <p:nvPr isPhoto="false"/>
      </p:nvGrpSpPr>
      <p:grpSpPr>
        <a:xfrm flipH="false" flipV="false" rot="0">
          <a:off x="0" y="0"/>
          <a:ext cx="0" cy="0"/>
          <a:chOff x="0" y="0"/>
          <a:chExt cx="0" cy="0"/>
        </a:xfrm>
      </p:grpSpPr>
      <p:sp>
        <p:nvSpPr>
          <p:cNvPr hidden="false" id="141" name="Shape 141"/>
          <p:cNvSpPr txBox="true"/>
          <p:nvPr isPhoto="false">
            <p:ph idx="0" type="title"/>
          </p:nvPr>
        </p:nvSpPr>
        <p:spPr>
          <a:xfrm flipH="false" flipV="false" rot="0">
            <a:off x="467544" y="457200"/>
            <a:ext cx="8524056" cy="1747664"/>
          </a:xfrm>
          <a:prstGeom prst="rect">
            <a:avLst/>
          </a:prstGeom>
        </p:spPr>
        <p:txBody>
          <a:bodyPr>
            <a:normAutofit fontScale="100%" lnSpcReduction="0%"/>
          </a:bodyPr>
          <a:lstStyle>
            <a:defPPr/>
            <a:lvl1pPr lvl="0"/>
          </a:lstStyle>
          <a:p>
            <a:r>
              <a:rPr i="true" sz="2400">
                <a:solidFill>
                  <a:schemeClr val="accent1">
                    <a:lumMod val="75000"/>
                  </a:schemeClr>
                </a:solidFill>
              </a:rPr>
              <a:t>1.Сворачиваем квадрат пополам по диагонали.</a:t>
            </a:r>
            <a:br>
              <a:rPr i="true" sz="2400">
                <a:solidFill>
                  <a:schemeClr val="accent1">
                    <a:lumMod val="75000"/>
                  </a:schemeClr>
                </a:solidFill>
              </a:rPr>
            </a:br>
            <a:r>
              <a:rPr i="true" sz="2400">
                <a:solidFill>
                  <a:schemeClr val="accent1">
                    <a:lumMod val="75000"/>
                  </a:schemeClr>
                </a:solidFill>
              </a:rPr>
              <a:t>2.Потом еще раз для получения треугольника.</a:t>
            </a:r>
            <a:br>
              <a:rPr i="true" sz="2400">
                <a:solidFill>
                  <a:schemeClr val="accent1">
                    <a:lumMod val="75000"/>
                  </a:schemeClr>
                </a:solidFill>
              </a:rPr>
            </a:br>
            <a:r>
              <a:rPr i="true" sz="2400">
                <a:solidFill>
                  <a:schemeClr val="accent1">
                    <a:lumMod val="75000"/>
                  </a:schemeClr>
                </a:solidFill>
              </a:rPr>
              <a:t>3.подгибаем одну сторону так, что бы получился аналог самолета</a:t>
            </a:r>
            <a:endParaRPr i="true" sz="240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hidden="false" id="143" name="Picture 143"/>
          <p:cNvPicPr preferRelativeResize="true"/>
          <p:nvPr isPhoto="false">
            <p:ph idx="1" type="body"/>
          </p:nvPr>
        </p:nvPicPr>
        <p:blipFill>
          <a:blip r:embed="rId1"/>
          <a:stretch/>
        </p:blipFill>
        <p:spPr>
          <a:xfrm flipH="false" flipV="false" rot="0">
            <a:off x="1659133" y="2348880"/>
            <a:ext cx="5009937" cy="4248760"/>
          </a:xfrm>
          <a:prstGeom prst="rect">
            <a:avLst/>
          </a:prstGeom>
          <a:ln>
            <a:noFill/>
          </a:ln>
        </p:spPr>
      </p:pic>
    </p:spTree>
  </p:cSld>
</p:sld>
</file>

<file path=ppt/slides/slide5.xml><?xml version="1.0" encoding="utf-8"?>
<p:sld xmlns:a="http://schemas.openxmlformats.org/drawingml/2006/main" xmlns:a15="http://schemas.microsoft.com/office/drawing/2012/main" xmlns:asvg="http://schemas.microsoft.com/office/drawing/2016/SVG/main" xmlns:c="http://schemas.openxmlformats.org/drawingml/2006/chart" xmlns:co="http://ncloudtech.com" xmlns:co-ooxml="http://ncloudtech.com/ooxml" xmlns:m="http://schemas.openxmlformats.org/officeDocument/2006/math" xmlns:mc="http://schemas.openxmlformats.org/markup-compatibility/2006" xmlns:o="urn:schemas-microsoft-com:office:office" xmlns:p="http://schemas.openxmlformats.org/presentationml/2006/main" xmlns:pic="http://schemas.openxmlformats.org/drawingml/2006/picture" xmlns:r="http://schemas.openxmlformats.org/officeDocument/2006/relationships" xmlns:s="http://schemas.openxmlformats.org/officeDocument/2006/sharedTypes" xmlns:sl="http://schemas.openxmlformats.org/schemaLibrary/2006/main" xmlns:v="urn:schemas-microsoft-com:vml" xmlns:w="http://schemas.openxmlformats.org/wordprocessingml/2006/main" xmlns:w10="urn:schemas-microsoft-com:office:word" xmlns:w14="http://schemas.microsoft.com/office/word/2010/wordml" xmlns:w15="http://schemas.microsoft.com/office/word/2012/wordml" xmlns:wp="http://schemas.openxmlformats.org/drawingml/2006/wordprocessingDrawing" xmlns:wpg="http://schemas.microsoft.com/office/word/2010/wordprocessingGroup" xmlns:wps="http://schemas.microsoft.com/office/word/2010/wordprocessingShape" xmlns:x="urn:schemas-microsoft-com:office:excel" xmlns:x12ac="http://schemas.microsoft.com/office/spreadsheetml/2011/1/ac" xmlns:x14="http://schemas.microsoft.com/office/spreadsheetml/2009/9/main" xmlns:xdr="http://schemas.openxmlformats.org/drawingml/2006/spreadsheetDrawing" xmlns:xm="http://schemas.microsoft.com/office/excel/2006/main" mc:Ignorable="co co-ooxml w14 x14 w15" show="true" showMasterSp="true">
  <p:cSld name="">
    <p:spTree>
      <p:nvGrpSpPr>
        <p:cNvPr hidden="false" id="144" name="GroupShape 144"/>
        <p:cNvGrpSpPr/>
        <p:nvPr isPhoto="false"/>
      </p:nvGrpSpPr>
      <p:grpSpPr>
        <a:xfrm flipH="false" flipV="false" rot="0">
          <a:off x="0" y="0"/>
          <a:ext cx="0" cy="0"/>
          <a:chOff x="0" y="0"/>
          <a:chExt cx="0" cy="0"/>
        </a:xfrm>
      </p:grpSpPr>
      <p:sp>
        <p:nvSpPr>
          <p:cNvPr hidden="false" id="145" name="Shape 145"/>
          <p:cNvSpPr txBox="true"/>
          <p:nvPr isPhoto="false">
            <p:ph idx="0" type="title"/>
          </p:nvPr>
        </p:nvSpPr>
        <p:spPr>
          <a:xfrm flipH="false" flipV="false" rot="0">
            <a:off x="457200" y="214290"/>
            <a:ext cx="8686800" cy="1143008"/>
          </a:xfrm>
          <a:prstGeom prst="rect">
            <a:avLst/>
          </a:prstGeom>
        </p:spPr>
        <p:txBody>
          <a:bodyPr>
            <a:normAutofit fontScale="100%" lnSpcReduction="0%"/>
          </a:bodyPr>
          <a:lstStyle>
            <a:defPPr/>
            <a:lvl1pPr lvl="0"/>
          </a:lstStyle>
          <a:p>
            <a:r>
              <a:rPr i="true" sz="2800">
                <a:solidFill>
                  <a:schemeClr val="accent1">
                    <a:lumMod val="75000"/>
                  </a:schemeClr>
                </a:solidFill>
              </a:rPr>
              <a:t>Таких самолетов нужно сделать 11 штук.</a:t>
            </a:r>
            <a:endParaRPr i="true" sz="280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hidden="false" id="147" name="Picture 147"/>
          <p:cNvPicPr preferRelativeResize="true"/>
          <p:nvPr isPhoto="false">
            <p:ph idx="1" type="body"/>
          </p:nvPr>
        </p:nvPicPr>
        <p:blipFill>
          <a:blip r:embed="rId1"/>
          <a:stretch/>
        </p:blipFill>
        <p:spPr>
          <a:xfrm flipH="false" flipV="false" rot="0">
            <a:off x="457200" y="1936750"/>
            <a:ext cx="7467600" cy="4200525"/>
          </a:xfrm>
          <a:prstGeom prst="rect">
            <a:avLst/>
          </a:prstGeom>
          <a:ln>
            <a:noFill/>
          </a:ln>
        </p:spPr>
      </p:pic>
    </p:spTree>
  </p:cSld>
</p:sld>
</file>

<file path=ppt/slides/slide6.xml><?xml version="1.0" encoding="utf-8"?>
<p:sld xmlns:a="http://schemas.openxmlformats.org/drawingml/2006/main" xmlns:a15="http://schemas.microsoft.com/office/drawing/2012/main" xmlns:asvg="http://schemas.microsoft.com/office/drawing/2016/SVG/main" xmlns:c="http://schemas.openxmlformats.org/drawingml/2006/chart" xmlns:co="http://ncloudtech.com" xmlns:co-ooxml="http://ncloudtech.com/ooxml" xmlns:m="http://schemas.openxmlformats.org/officeDocument/2006/math" xmlns:mc="http://schemas.openxmlformats.org/markup-compatibility/2006" xmlns:o="urn:schemas-microsoft-com:office:office" xmlns:p="http://schemas.openxmlformats.org/presentationml/2006/main" xmlns:pic="http://schemas.openxmlformats.org/drawingml/2006/picture" xmlns:r="http://schemas.openxmlformats.org/officeDocument/2006/relationships" xmlns:s="http://schemas.openxmlformats.org/officeDocument/2006/sharedTypes" xmlns:sl="http://schemas.openxmlformats.org/schemaLibrary/2006/main" xmlns:v="urn:schemas-microsoft-com:vml" xmlns:w="http://schemas.openxmlformats.org/wordprocessingml/2006/main" xmlns:w10="urn:schemas-microsoft-com:office:word" xmlns:w14="http://schemas.microsoft.com/office/word/2010/wordml" xmlns:w15="http://schemas.microsoft.com/office/word/2012/wordml" xmlns:wp="http://schemas.openxmlformats.org/drawingml/2006/wordprocessingDrawing" xmlns:wpg="http://schemas.microsoft.com/office/word/2010/wordprocessingGroup" xmlns:wps="http://schemas.microsoft.com/office/word/2010/wordprocessingShape" xmlns:x="urn:schemas-microsoft-com:office:excel" xmlns:x12ac="http://schemas.microsoft.com/office/spreadsheetml/2011/1/ac" xmlns:x14="http://schemas.microsoft.com/office/spreadsheetml/2009/9/main" xmlns:xdr="http://schemas.openxmlformats.org/drawingml/2006/spreadsheetDrawing" xmlns:xm="http://schemas.microsoft.com/office/excel/2006/main" mc:Ignorable="co co-ooxml w14 x14 w15" show="true" showMasterSp="true">
  <p:cSld name="">
    <p:spTree>
      <p:nvGrpSpPr>
        <p:cNvPr hidden="false" id="148" name="GroupShape 148"/>
        <p:cNvGrpSpPr/>
        <p:nvPr isPhoto="false"/>
      </p:nvGrpSpPr>
      <p:grpSpPr>
        <a:xfrm flipH="false" flipV="false" rot="0">
          <a:off x="0" y="0"/>
          <a:ext cx="0" cy="0"/>
          <a:chOff x="0" y="0"/>
          <a:chExt cx="0" cy="0"/>
        </a:xfrm>
      </p:grpSpPr>
      <p:sp>
        <p:nvSpPr>
          <p:cNvPr hidden="false" id="149" name="Shape 149"/>
          <p:cNvSpPr txBox="true"/>
          <p:nvPr isPhoto="false">
            <p:ph idx="0" type="title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r>
              <a:rPr sz="2400"/>
              <a:t>Теперь берем детали и вставляем одну деталь в другую и так 5 штук.</a:t>
            </a:r>
          </a:p>
        </p:txBody>
      </p:sp>
      <p:pic>
        <p:nvPicPr>
          <p:cNvPr hidden="false" id="151" name="Picture 151"/>
          <p:cNvPicPr preferRelativeResize="true"/>
          <p:nvPr isPhoto="false">
            <p:ph idx="1" type="body"/>
          </p:nvPr>
        </p:nvPicPr>
        <p:blipFill>
          <a:blip r:embed="rId1"/>
          <a:stretch/>
        </p:blipFill>
        <p:spPr>
          <a:xfrm flipH="false" flipV="false" rot="0">
            <a:off x="683568" y="1721946"/>
            <a:ext cx="3024336" cy="4909224"/>
          </a:xfrm>
          <a:prstGeom prst="rect">
            <a:avLst/>
          </a:prstGeom>
          <a:ln>
            <a:noFill/>
          </a:ln>
        </p:spPr>
      </p:pic>
      <p:pic>
        <p:nvPicPr>
          <p:cNvPr hidden="false" id="153" name="Picture 153"/>
          <p:cNvPicPr preferRelativeResize="true"/>
          <p:nvPr isPhoto="false"/>
        </p:nvPicPr>
        <p:blipFill>
          <a:blip r:embed="rId2"/>
          <a:stretch/>
        </p:blipFill>
        <p:spPr>
          <a:xfrm flipH="false" flipV="false" rot="0">
            <a:off x="4524736" y="1700808"/>
            <a:ext cx="3090675" cy="4930362"/>
          </a:xfrm>
          <a:prstGeom prst="rect">
            <a:avLst/>
          </a:prstGeom>
          <a:ln>
            <a:noFill/>
          </a:ln>
        </p:spPr>
      </p:pic>
    </p:spTree>
  </p:cSld>
</p:sld>
</file>

<file path=ppt/slides/slide7.xml><?xml version="1.0" encoding="utf-8"?>
<p:sld xmlns:a="http://schemas.openxmlformats.org/drawingml/2006/main" xmlns:a15="http://schemas.microsoft.com/office/drawing/2012/main" xmlns:asvg="http://schemas.microsoft.com/office/drawing/2016/SVG/main" xmlns:c="http://schemas.openxmlformats.org/drawingml/2006/chart" xmlns:co="http://ncloudtech.com" xmlns:co-ooxml="http://ncloudtech.com/ooxml" xmlns:m="http://schemas.openxmlformats.org/officeDocument/2006/math" xmlns:mc="http://schemas.openxmlformats.org/markup-compatibility/2006" xmlns:o="urn:schemas-microsoft-com:office:office" xmlns:p="http://schemas.openxmlformats.org/presentationml/2006/main" xmlns:pic="http://schemas.openxmlformats.org/drawingml/2006/picture" xmlns:r="http://schemas.openxmlformats.org/officeDocument/2006/relationships" xmlns:s="http://schemas.openxmlformats.org/officeDocument/2006/sharedTypes" xmlns:sl="http://schemas.openxmlformats.org/schemaLibrary/2006/main" xmlns:v="urn:schemas-microsoft-com:vml" xmlns:w="http://schemas.openxmlformats.org/wordprocessingml/2006/main" xmlns:w10="urn:schemas-microsoft-com:office:word" xmlns:w14="http://schemas.microsoft.com/office/word/2010/wordml" xmlns:w15="http://schemas.microsoft.com/office/word/2012/wordml" xmlns:wp="http://schemas.openxmlformats.org/drawingml/2006/wordprocessingDrawing" xmlns:wpg="http://schemas.microsoft.com/office/word/2010/wordprocessingGroup" xmlns:wps="http://schemas.microsoft.com/office/word/2010/wordprocessingShape" xmlns:x="urn:schemas-microsoft-com:office:excel" xmlns:x12ac="http://schemas.microsoft.com/office/spreadsheetml/2011/1/ac" xmlns:x14="http://schemas.microsoft.com/office/spreadsheetml/2009/9/main" xmlns:xdr="http://schemas.openxmlformats.org/drawingml/2006/spreadsheetDrawing" xmlns:xm="http://schemas.microsoft.com/office/excel/2006/main" mc:Ignorable="co co-ooxml w14 x14 w15" show="true" showMasterSp="true">
  <p:cSld name="">
    <p:spTree>
      <p:nvGrpSpPr>
        <p:cNvPr hidden="false" id="154" name="GroupShape 154"/>
        <p:cNvGrpSpPr/>
        <p:nvPr isPhoto="false"/>
      </p:nvGrpSpPr>
      <p:grpSpPr>
        <a:xfrm flipH="false" flipV="false" rot="0">
          <a:off x="0" y="0"/>
          <a:ext cx="0" cy="0"/>
          <a:chOff x="0" y="0"/>
          <a:chExt cx="0" cy="0"/>
        </a:xfrm>
      </p:grpSpPr>
      <p:sp>
        <p:nvSpPr>
          <p:cNvPr hidden="false" id="155" name="Shape 155"/>
          <p:cNvSpPr txBox="true"/>
          <p:nvPr isPhoto="false">
            <p:ph idx="0" type="title"/>
          </p:nvPr>
        </p:nvSpPr>
        <p:spPr>
          <a:prstGeom prst="rect">
            <a:avLst/>
          </a:prstGeom>
        </p:spPr>
        <p:txBody>
          <a:bodyPr>
            <a:normAutofit fontScale="100%" lnSpcReduction="0%"/>
          </a:bodyPr>
          <a:lstStyle>
            <a:defPPr/>
            <a:lvl1pPr lvl="0"/>
          </a:lstStyle>
          <a:p>
            <a:r>
              <a:rPr sz="2400"/>
              <a:t>Должно получиться: 1 деталь из 5 частей и 2 детали из 3 частей.</a:t>
            </a:r>
            <a:endParaRPr sz="2400"/>
          </a:p>
        </p:txBody>
      </p:sp>
      <p:pic>
        <p:nvPicPr>
          <p:cNvPr hidden="false" id="157" name="Picture 157"/>
          <p:cNvPicPr preferRelativeResize="true"/>
          <p:nvPr isPhoto="false">
            <p:ph idx="1" type="body"/>
          </p:nvPr>
        </p:nvPicPr>
        <p:blipFill>
          <a:blip r:embed="rId1"/>
          <a:stretch/>
        </p:blipFill>
        <p:spPr>
          <a:xfrm flipH="false" flipV="false" rot="0">
            <a:off x="539552" y="1988840"/>
            <a:ext cx="7467600" cy="4200525"/>
          </a:xfrm>
          <a:prstGeom prst="rect">
            <a:avLst/>
          </a:prstGeom>
          <a:ln>
            <a:noFill/>
          </a:ln>
        </p:spPr>
      </p:pic>
    </p:spTree>
  </p:cSld>
</p:sld>
</file>

<file path=ppt/slides/slide8.xml><?xml version="1.0" encoding="utf-8"?>
<p:sld xmlns:a="http://schemas.openxmlformats.org/drawingml/2006/main" xmlns:a15="http://schemas.microsoft.com/office/drawing/2012/main" xmlns:asvg="http://schemas.microsoft.com/office/drawing/2016/SVG/main" xmlns:c="http://schemas.openxmlformats.org/drawingml/2006/chart" xmlns:co="http://ncloudtech.com" xmlns:co-ooxml="http://ncloudtech.com/ooxml" xmlns:m="http://schemas.openxmlformats.org/officeDocument/2006/math" xmlns:mc="http://schemas.openxmlformats.org/markup-compatibility/2006" xmlns:o="urn:schemas-microsoft-com:office:office" xmlns:p="http://schemas.openxmlformats.org/presentationml/2006/main" xmlns:pic="http://schemas.openxmlformats.org/drawingml/2006/picture" xmlns:r="http://schemas.openxmlformats.org/officeDocument/2006/relationships" xmlns:s="http://schemas.openxmlformats.org/officeDocument/2006/sharedTypes" xmlns:sl="http://schemas.openxmlformats.org/schemaLibrary/2006/main" xmlns:v="urn:schemas-microsoft-com:vml" xmlns:w="http://schemas.openxmlformats.org/wordprocessingml/2006/main" xmlns:w10="urn:schemas-microsoft-com:office:word" xmlns:w14="http://schemas.microsoft.com/office/word/2010/wordml" xmlns:w15="http://schemas.microsoft.com/office/word/2012/wordml" xmlns:wp="http://schemas.openxmlformats.org/drawingml/2006/wordprocessingDrawing" xmlns:wpg="http://schemas.microsoft.com/office/word/2010/wordprocessingGroup" xmlns:wps="http://schemas.microsoft.com/office/word/2010/wordprocessingShape" xmlns:x="urn:schemas-microsoft-com:office:excel" xmlns:x12ac="http://schemas.microsoft.com/office/spreadsheetml/2011/1/ac" xmlns:x14="http://schemas.microsoft.com/office/spreadsheetml/2009/9/main" xmlns:xdr="http://schemas.openxmlformats.org/drawingml/2006/spreadsheetDrawing" xmlns:xm="http://schemas.microsoft.com/office/excel/2006/main" mc:Ignorable="co co-ooxml w14 x14 w15" show="true" showMasterSp="true">
  <p:cSld name="">
    <p:spTree>
      <p:nvGrpSpPr>
        <p:cNvPr hidden="false" id="158" name="GroupShape 158"/>
        <p:cNvGrpSpPr/>
        <p:nvPr isPhoto="false"/>
      </p:nvGrpSpPr>
      <p:grpSpPr>
        <a:xfrm flipH="false" flipV="false" rot="0">
          <a:off x="0" y="0"/>
          <a:ext cx="0" cy="0"/>
          <a:chOff x="0" y="0"/>
          <a:chExt cx="0" cy="0"/>
        </a:xfrm>
      </p:grpSpPr>
      <p:sp>
        <p:nvSpPr>
          <p:cNvPr hidden="false" id="159" name="Shape 159"/>
          <p:cNvSpPr txBox="true"/>
          <p:nvPr isPhoto="false">
            <p:ph idx="0" type="title"/>
          </p:nvPr>
        </p:nvSpPr>
        <p:spPr>
          <a:prstGeom prst="rect">
            <a:avLst/>
          </a:prstGeom>
        </p:spPr>
        <p:txBody>
          <a:bodyPr>
            <a:normAutofit fontScale="100%" lnSpcReduction="0%"/>
          </a:bodyPr>
          <a:lstStyle>
            <a:defPPr/>
            <a:lvl1pPr lvl="0"/>
          </a:lstStyle>
          <a:p>
            <a:r>
              <a:rPr sz="2400"/>
              <a:t>Соединяем  детали между собой. На большую приклеиваем малую.</a:t>
            </a:r>
            <a:endParaRPr sz="2400"/>
          </a:p>
        </p:txBody>
      </p:sp>
      <p:pic>
        <p:nvPicPr>
          <p:cNvPr hidden="false" id="161" name="Picture 161"/>
          <p:cNvPicPr preferRelativeResize="true"/>
          <p:nvPr isPhoto="false">
            <p:ph idx="1" type="body"/>
          </p:nvPr>
        </p:nvPicPr>
        <p:blipFill>
          <a:blip r:embed="rId1"/>
          <a:stretch/>
        </p:blipFill>
        <p:spPr>
          <a:xfrm flipH="false" flipV="false" rot="0">
            <a:off x="467544" y="2204864"/>
            <a:ext cx="7467600" cy="4200525"/>
          </a:xfrm>
          <a:prstGeom prst="rect">
            <a:avLst/>
          </a:prstGeom>
          <a:ln>
            <a:noFill/>
          </a:ln>
        </p:spPr>
      </p:pic>
    </p:spTree>
  </p:cSld>
</p:sld>
</file>

<file path=ppt/slides/slide9.xml><?xml version="1.0" encoding="utf-8"?>
<p:sld xmlns:a="http://schemas.openxmlformats.org/drawingml/2006/main" xmlns:a15="http://schemas.microsoft.com/office/drawing/2012/main" xmlns:asvg="http://schemas.microsoft.com/office/drawing/2016/SVG/main" xmlns:c="http://schemas.openxmlformats.org/drawingml/2006/chart" xmlns:co="http://ncloudtech.com" xmlns:co-ooxml="http://ncloudtech.com/ooxml" xmlns:m="http://schemas.openxmlformats.org/officeDocument/2006/math" xmlns:mc="http://schemas.openxmlformats.org/markup-compatibility/2006" xmlns:o="urn:schemas-microsoft-com:office:office" xmlns:p="http://schemas.openxmlformats.org/presentationml/2006/main" xmlns:pic="http://schemas.openxmlformats.org/drawingml/2006/picture" xmlns:r="http://schemas.openxmlformats.org/officeDocument/2006/relationships" xmlns:s="http://schemas.openxmlformats.org/officeDocument/2006/sharedTypes" xmlns:sl="http://schemas.openxmlformats.org/schemaLibrary/2006/main" xmlns:v="urn:schemas-microsoft-com:vml" xmlns:w="http://schemas.openxmlformats.org/wordprocessingml/2006/main" xmlns:w10="urn:schemas-microsoft-com:office:word" xmlns:w14="http://schemas.microsoft.com/office/word/2010/wordml" xmlns:w15="http://schemas.microsoft.com/office/word/2012/wordml" xmlns:wp="http://schemas.openxmlformats.org/drawingml/2006/wordprocessingDrawing" xmlns:wpg="http://schemas.microsoft.com/office/word/2010/wordprocessingGroup" xmlns:wps="http://schemas.microsoft.com/office/word/2010/wordprocessingShape" xmlns:x="urn:schemas-microsoft-com:office:excel" xmlns:x12ac="http://schemas.microsoft.com/office/spreadsheetml/2011/1/ac" xmlns:x14="http://schemas.microsoft.com/office/spreadsheetml/2009/9/main" xmlns:xdr="http://schemas.openxmlformats.org/drawingml/2006/spreadsheetDrawing" xmlns:xm="http://schemas.microsoft.com/office/excel/2006/main" mc:Ignorable="co co-ooxml w14 x14 w15" show="true" showMasterSp="true">
  <p:cSld name="">
    <p:spTree>
      <p:nvGrpSpPr>
        <p:cNvPr hidden="false" id="162" name="GroupShape 162"/>
        <p:cNvGrpSpPr/>
        <p:nvPr isPhoto="false"/>
      </p:nvGrpSpPr>
      <p:grpSpPr>
        <a:xfrm flipH="false" flipV="false" rot="0">
          <a:off x="0" y="0"/>
          <a:ext cx="0" cy="0"/>
          <a:chOff x="0" y="0"/>
          <a:chExt cx="0" cy="0"/>
        </a:xfrm>
      </p:grpSpPr>
      <p:sp>
        <p:nvSpPr>
          <p:cNvPr hidden="false" id="163" name="Shape 163"/>
          <p:cNvSpPr txBox="true"/>
          <p:nvPr isPhoto="false">
            <p:ph idx="0" type="title"/>
          </p:nvPr>
        </p:nvSpPr>
        <p:spPr>
          <a:prstGeom prst="rect">
            <a:avLst/>
          </a:prstGeom>
        </p:spPr>
        <p:txBody>
          <a:bodyPr>
            <a:normAutofit fontScale="100%" lnSpcReduction="0%"/>
          </a:bodyPr>
          <a:lstStyle>
            <a:defPPr/>
            <a:lvl1pPr lvl="0"/>
          </a:lstStyle>
          <a:p>
            <a:r>
              <a:rPr sz="2400"/>
              <a:t>Переворачиваем и приклеиваем еще одну малую часть.</a:t>
            </a:r>
            <a:endParaRPr sz="2400"/>
          </a:p>
        </p:txBody>
      </p:sp>
      <p:pic>
        <p:nvPicPr>
          <p:cNvPr hidden="false" id="165" name="Picture 165"/>
          <p:cNvPicPr preferRelativeResize="true"/>
          <p:nvPr isPhoto="false">
            <p:ph idx="1" type="body"/>
          </p:nvPr>
        </p:nvPicPr>
        <p:blipFill>
          <a:blip r:embed="rId1"/>
          <a:srcRect b="0" l="-3545" r="1" t="15534"/>
          <a:stretch/>
        </p:blipFill>
        <p:spPr>
          <a:xfrm flipH="false" flipV="false" rot="0">
            <a:off x="539552" y="1597357"/>
            <a:ext cx="3384376" cy="4938571"/>
          </a:xfrm>
          <a:prstGeom prst="rect">
            <a:avLst/>
          </a:prstGeom>
          <a:ln>
            <a:noFill/>
          </a:ln>
        </p:spPr>
      </p:pic>
      <p:pic>
        <p:nvPicPr>
          <p:cNvPr hidden="false" id="167" name="Picture 167"/>
          <p:cNvPicPr preferRelativeResize="true"/>
          <p:nvPr isPhoto="false"/>
        </p:nvPicPr>
        <p:blipFill>
          <a:blip r:embed="rId2"/>
          <a:srcRect b="1830" l="0" r="0" t="11490"/>
          <a:stretch/>
        </p:blipFill>
        <p:spPr>
          <a:xfrm flipH="false" flipV="false" rot="0">
            <a:off x="4427983" y="1628800"/>
            <a:ext cx="3369166" cy="4907128"/>
          </a:xfrm>
          <a:prstGeom prst="rect">
            <a:avLst/>
          </a:prstGeom>
          <a:ln>
            <a:noFill/>
          </a:ln>
        </p:spPr>
      </p:pic>
    </p:spTree>
  </p:cSld>
</p:sld>
</file>

<file path=ppt/theme/theme1.xml><?xml version="1.0" encoding="utf-8"?>
<a:theme xmlns:a="http://schemas.openxmlformats.org/drawingml/2006/main" xmlns:a15="http://schemas.microsoft.com/office/drawing/2012/main" xmlns:asvg="http://schemas.microsoft.com/office/drawing/2016/SVG/main" xmlns:c="http://schemas.openxmlformats.org/drawingml/2006/chart" xmlns:co="http://ncloudtech.com" xmlns:co-ooxml="http://ncloudtech.com/ooxml" xmlns:m="http://schemas.openxmlformats.org/officeDocument/2006/math" xmlns:mc="http://schemas.openxmlformats.org/markup-compatibility/2006" xmlns:o="urn:schemas-microsoft-com:office:office" xmlns:p="http://schemas.openxmlformats.org/presentationml/2006/main" xmlns:pic="http://schemas.openxmlformats.org/drawingml/2006/picture" xmlns:r="http://schemas.openxmlformats.org/officeDocument/2006/relationships" xmlns:s="http://schemas.openxmlformats.org/officeDocument/2006/sharedTypes" xmlns:sl="http://schemas.openxmlformats.org/schemaLibrary/2006/main" xmlns:v="urn:schemas-microsoft-com:vml" xmlns:w="http://schemas.openxmlformats.org/wordprocessingml/2006/main" xmlns:w10="urn:schemas-microsoft-com:office:word" xmlns:w14="http://schemas.microsoft.com/office/word/2010/wordml" xmlns:w15="http://schemas.microsoft.com/office/word/2012/wordml" xmlns:wp="http://schemas.openxmlformats.org/drawingml/2006/wordprocessingDrawing" xmlns:wpg="http://schemas.microsoft.com/office/word/2010/wordprocessingGroup" xmlns:wps="http://schemas.microsoft.com/office/word/2010/wordprocessingShape" xmlns:x="urn:schemas-microsoft-com:office:excel" xmlns:x12ac="http://schemas.microsoft.com/office/spreadsheetml/2011/1/ac" xmlns:x14="http://schemas.microsoft.com/office/spreadsheetml/2009/9/main" xmlns:xdr="http://schemas.openxmlformats.org/drawingml/2006/spreadsheetDrawing" xmlns:xm="http://schemas.microsoft.com/office/excel/2006/main" name="Эркер">
  <a:themeElements>
    <a:clrScheme name="Изящная">
      <a:dk1>
        <a:srgbClr val="000000"/>
      </a:dk1>
      <a:lt1>
        <a:srgbClr val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Изящная">
      <a:majorFont>
        <a:latin typeface="Trebuchet MS"/>
        <a:ea typeface=""/>
        <a:cs typeface=""/>
      </a:majorFont>
      <a:minorFont>
        <a:latin typeface="Trebuchet MS"/>
        <a:ea typeface=""/>
        <a:cs typeface=""/>
      </a:minorFont>
    </a:fontScheme>
    <a:fmtScheme name="Изящная">
      <a:fillStyleLst>
        <a:solidFill>
          <a:schemeClr val="phClr"/>
        </a:solidFill>
        <a:gradFill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</a:gradFill>
        <a:gradFill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</a:gradFill>
      </a:fillStyleLst>
      <a:lnStyleLst>
        <a:ln w="11430">
          <a:solidFill>
            <a:schemeClr val="phClr"/>
          </a:solidFill>
          <a:prstDash val="solid"/>
        </a:ln>
        <a:ln w="40000">
          <a:solidFill>
            <a:schemeClr val="phClr"/>
          </a:solidFill>
          <a:prstDash val="solid"/>
        </a:ln>
        <a:ln w="31800">
          <a:solidFill>
            <a:schemeClr val="phClr"/>
          </a:solidFill>
          <a:prstDash val="solid"/>
        </a:ln>
      </a:lnStyleLst>
      <a:effectStyleLst>
        <a:effectStyle>
          <a:effectLst>
            <a:outerShdw>
              <a:srgbClr val="000000">
                <a:alpha val="38000"/>
              </a:srgbClr>
            </a:outerShdw>
          </a:effectLst>
        </a:effectStyle>
        <a:effectStyle>
          <a:effectLst>
            <a:outerShdw>
              <a:srgbClr val="000000">
                <a:alpha val="35000"/>
              </a:srgbClr>
            </a:outerShdw>
          </a:effectLst>
        </a:effectStyle>
        <a:effectStyle>
          <a:effectLst>
            <a:outerShdw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</a:gradFill>
        <a:noFill/>
      </a:bgFillStyleLst>
    </a:fmtScheme>
  </a:themeElements>
</a:theme>
</file>

<file path=docProps/app.xml><?xml version="1.0" encoding="utf-8"?>
<Properties xmlns="http://schemas.openxmlformats.org/officeDocument/2006/extended-properties">
  <Template>Normal.dotm</Template>
  <TotalTime>0</TotalTime>
  <DocSecurity>0</DocSecurity>
  <ScaleCrop>false</ScaleCrop>
  <Application>MyOffice-CoreFramework-Android/35-1293.911.9687.924.1@07277fa9125d0a3f5e88f9c37df869f86b5b38e1</Applicat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2018-05-05T16:21:14Z</dcterms:created>
  <dcterms:modified xsi:type="dcterms:W3CDTF">2025-02-04T16:00:55Z</dcterms:modified>
</cp:coreProperties>
</file>