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F986E-FA8D-4A3C-A38A-6B7CFA36C429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50A12-9AE7-4A80-9605-37632B2C55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84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413481" flipH="1">
            <a:off x="1672306" y="337087"/>
            <a:ext cx="45719" cy="74348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 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28794" y="1571612"/>
            <a:ext cx="5857916" cy="4714908"/>
          </a:xfr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2800" dirty="0" err="1" smtClean="0">
                <a:cs typeface="Aharoni" pitchFamily="2" charset="-79"/>
              </a:rPr>
              <a:t>Бисероплетение</a:t>
            </a:r>
            <a:r>
              <a:rPr lang="ru-RU" sz="2800" dirty="0" smtClean="0">
                <a:cs typeface="Aharoni" pitchFamily="2" charset="-79"/>
              </a:rPr>
              <a:t> для детей </a:t>
            </a:r>
            <a:r>
              <a:rPr lang="ru-RU" sz="2800" dirty="0" smtClean="0">
                <a:cs typeface="Aharoni" pitchFamily="2" charset="-79"/>
              </a:rPr>
              <a:t>–        5 -10 лет     </a:t>
            </a:r>
            <a:r>
              <a:rPr lang="ru-RU" sz="2800" dirty="0" smtClean="0">
                <a:cs typeface="Aharoni" pitchFamily="2" charset="-79"/>
              </a:rPr>
              <a:t>- </a:t>
            </a:r>
            <a:r>
              <a:rPr lang="ru-RU" sz="2800" dirty="0">
                <a:cs typeface="Aharoni" pitchFamily="2" charset="-79"/>
              </a:rPr>
              <a:t>плетение   </a:t>
            </a:r>
            <a:r>
              <a:rPr lang="ru-RU" sz="2800" dirty="0" smtClean="0">
                <a:cs typeface="Aharoni" pitchFamily="2" charset="-79"/>
              </a:rPr>
              <a:t>игрушек, животных, насекомых</a:t>
            </a:r>
            <a:r>
              <a:rPr lang="ru-RU" sz="2800" dirty="0" smtClean="0">
                <a:cs typeface="Aharoni" pitchFamily="2" charset="-79"/>
              </a:rPr>
              <a:t>, </a:t>
            </a:r>
            <a:r>
              <a:rPr lang="ru-RU" sz="2800" dirty="0" smtClean="0">
                <a:cs typeface="Aharoni" pitchFamily="2" charset="-79"/>
              </a:rPr>
              <a:t>цветов.</a:t>
            </a:r>
            <a:endParaRPr lang="ru-RU" sz="2800" dirty="0">
              <a:cs typeface="Aharoni" pitchFamily="2" charset="-79"/>
            </a:endParaRPr>
          </a:p>
        </p:txBody>
      </p:sp>
      <p:pic>
        <p:nvPicPr>
          <p:cNvPr id="1026" name="Picture 2" descr="C:\Users\Зоя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000372"/>
            <a:ext cx="4857785" cy="2071702"/>
          </a:xfrm>
          <a:prstGeom prst="rect">
            <a:avLst/>
          </a:prstGeom>
          <a:noFill/>
        </p:spPr>
      </p:pic>
      <p:pic>
        <p:nvPicPr>
          <p:cNvPr id="1027" name="Picture 3" descr="C:\Users\Зоя\Desktop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43248"/>
            <a:ext cx="2928926" cy="1685925"/>
          </a:xfrm>
          <a:prstGeom prst="rect">
            <a:avLst/>
          </a:prstGeom>
          <a:noFill/>
        </p:spPr>
      </p:pic>
      <p:pic>
        <p:nvPicPr>
          <p:cNvPr id="1028" name="Picture 4" descr="C:\Users\Зоя\Desktop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5214950"/>
            <a:ext cx="6429420" cy="1643050"/>
          </a:xfrm>
          <a:prstGeom prst="rect">
            <a:avLst/>
          </a:prstGeom>
          <a:noFill/>
        </p:spPr>
      </p:pic>
      <p:sp>
        <p:nvSpPr>
          <p:cNvPr id="9" name="Овал 8"/>
          <p:cNvSpPr/>
          <p:nvPr/>
        </p:nvSpPr>
        <p:spPr>
          <a:xfrm>
            <a:off x="642910" y="0"/>
            <a:ext cx="5072098" cy="1428736"/>
          </a:xfrm>
          <a:prstGeom prst="ellipse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/>
                </a:solidFill>
              </a:rPr>
              <a:t>ОБЪЕДИНЕНИЕ «ЖЕМЧУЖИНКА»</a:t>
            </a:r>
            <a:endParaRPr lang="ru-RU" sz="3200" b="1" dirty="0">
              <a:solidFill>
                <a:schemeClr val="bg2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0" y="1372221"/>
            <a:ext cx="2533514" cy="7858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ПДО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Пасынкова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Зоя Анатольевна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Aharoni</vt:lpstr>
      <vt:lpstr>Calibri</vt:lpstr>
      <vt:lpstr>Trebuchet MS</vt:lpstr>
      <vt:lpstr>Wingdings</vt:lpstr>
      <vt:lpstr>Wingdings 2</vt:lpstr>
      <vt:lpstr>Изящная</vt:lpstr>
      <vt:lpstr>                                </vt:lpstr>
    </vt:vector>
  </TitlesOfParts>
  <Company>UralSOFT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ЖЕМЧУЖИНКА</dc:title>
  <dc:creator>Зоя</dc:creator>
  <cp:lastModifiedBy>ZAMDIREKTOR</cp:lastModifiedBy>
  <cp:revision>36</cp:revision>
  <dcterms:created xsi:type="dcterms:W3CDTF">2016-01-26T15:38:12Z</dcterms:created>
  <dcterms:modified xsi:type="dcterms:W3CDTF">2020-07-13T09:50:02Z</dcterms:modified>
</cp:coreProperties>
</file>