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3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0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4F986E-FA8D-4A3C-A38A-6B7CFA36C429}" type="datetimeFigureOut">
              <a:rPr lang="ru-RU" smtClean="0"/>
              <a:pPr/>
              <a:t>13.07.2020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B50A12-9AE7-4A80-9605-37632B2C556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311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16189F5-D32F-4624-9D71-38849B9EEB5F}" type="datetimeFigureOut">
              <a:rPr lang="ru-RU" smtClean="0"/>
              <a:pPr/>
              <a:t>13.07.2020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9A9E84D-D74B-4F06-84E0-380D1720D7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6189F5-D32F-4624-9D71-38849B9EEB5F}" type="datetimeFigureOut">
              <a:rPr lang="ru-RU" smtClean="0"/>
              <a:pPr/>
              <a:t>13.07.2020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A9E84D-D74B-4F06-84E0-380D1720D7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16189F5-D32F-4624-9D71-38849B9EEB5F}" type="datetimeFigureOut">
              <a:rPr lang="ru-RU" smtClean="0"/>
              <a:pPr/>
              <a:t>13.07.2020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9A9E84D-D74B-4F06-84E0-380D1720D7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6189F5-D32F-4624-9D71-38849B9EEB5F}" type="datetimeFigureOut">
              <a:rPr lang="ru-RU" smtClean="0"/>
              <a:pPr/>
              <a:t>13.07.2020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A9E84D-D74B-4F06-84E0-380D1720D7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16189F5-D32F-4624-9D71-38849B9EEB5F}" type="datetimeFigureOut">
              <a:rPr lang="ru-RU" smtClean="0"/>
              <a:pPr/>
              <a:t>13.07.2020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9A9E84D-D74B-4F06-84E0-380D1720D7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6189F5-D32F-4624-9D71-38849B9EEB5F}" type="datetimeFigureOut">
              <a:rPr lang="ru-RU" smtClean="0"/>
              <a:pPr/>
              <a:t>13.07.2020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A9E84D-D74B-4F06-84E0-380D1720D7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6189F5-D32F-4624-9D71-38849B9EEB5F}" type="datetimeFigureOut">
              <a:rPr lang="ru-RU" smtClean="0"/>
              <a:pPr/>
              <a:t>13.07.2020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A9E84D-D74B-4F06-84E0-380D1720D7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6189F5-D32F-4624-9D71-38849B9EEB5F}" type="datetimeFigureOut">
              <a:rPr lang="ru-RU" smtClean="0"/>
              <a:pPr/>
              <a:t>13.07.2020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A9E84D-D74B-4F06-84E0-380D1720D7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16189F5-D32F-4624-9D71-38849B9EEB5F}" type="datetimeFigureOut">
              <a:rPr lang="ru-RU" smtClean="0"/>
              <a:pPr/>
              <a:t>13.07.2020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A9E84D-D74B-4F06-84E0-380D1720D7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6189F5-D32F-4624-9D71-38849B9EEB5F}" type="datetimeFigureOut">
              <a:rPr lang="ru-RU" smtClean="0"/>
              <a:pPr/>
              <a:t>13.07.2020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A9E84D-D74B-4F06-84E0-380D1720D7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6189F5-D32F-4624-9D71-38849B9EEB5F}" type="datetimeFigureOut">
              <a:rPr lang="ru-RU" smtClean="0"/>
              <a:pPr/>
              <a:t>13.07.2020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A9E84D-D74B-4F06-84E0-380D1720D70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16189F5-D32F-4624-9D71-38849B9EEB5F}" type="datetimeFigureOut">
              <a:rPr lang="ru-RU" smtClean="0"/>
              <a:pPr/>
              <a:t>13.07.2020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9A9E84D-D74B-4F06-84E0-380D1720D70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З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066800" y="285729"/>
            <a:ext cx="5505464" cy="1000131"/>
          </a:xfrm>
          <a:solidFill>
            <a:schemeClr val="accent4">
              <a:lumMod val="50000"/>
            </a:schemeClr>
          </a:solidFill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Объединение «Жемчужинка» реализует программу «ЗОЛУШКА</a:t>
            </a:r>
            <a:r>
              <a:rPr lang="ru-RU" smtClean="0"/>
              <a:t>» </a:t>
            </a:r>
            <a:r>
              <a:rPr lang="ru-RU" smtClean="0"/>
              <a:t>и приглашает </a:t>
            </a:r>
            <a:r>
              <a:rPr lang="ru-RU" dirty="0" smtClean="0"/>
              <a:t>детей 6-8 лет</a:t>
            </a:r>
          </a:p>
          <a:p>
            <a:r>
              <a:rPr lang="ru-RU" dirty="0" smtClean="0"/>
              <a:t>Учимся шить, вышивать, плести из бисера</a:t>
            </a:r>
            <a:endParaRPr lang="ru-RU" dirty="0"/>
          </a:p>
        </p:txBody>
      </p:sp>
      <p:pic>
        <p:nvPicPr>
          <p:cNvPr id="2050" name="Picture 2" descr="C:\Users\Зоя\Desktop\images (4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1357298"/>
            <a:ext cx="4033849" cy="2857520"/>
          </a:xfrm>
          <a:prstGeom prst="rect">
            <a:avLst/>
          </a:prstGeom>
          <a:noFill/>
        </p:spPr>
      </p:pic>
      <p:pic>
        <p:nvPicPr>
          <p:cNvPr id="2051" name="Picture 3" descr="C:\Users\Зоя\Desktop\images (5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72066" y="4786322"/>
            <a:ext cx="2809876" cy="1628775"/>
          </a:xfrm>
          <a:prstGeom prst="rect">
            <a:avLst/>
          </a:prstGeom>
          <a:noFill/>
        </p:spPr>
      </p:pic>
      <p:pic>
        <p:nvPicPr>
          <p:cNvPr id="2052" name="Picture 4" descr="C:\Users\Зоя\Desktop\images (6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00298" y="4357694"/>
            <a:ext cx="2028825" cy="2257425"/>
          </a:xfrm>
          <a:prstGeom prst="rect">
            <a:avLst/>
          </a:prstGeom>
          <a:noFill/>
        </p:spPr>
      </p:pic>
      <p:pic>
        <p:nvPicPr>
          <p:cNvPr id="2053" name="Picture 5" descr="C:\Users\Зоя\Desktop\images (7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85786" y="1500174"/>
            <a:ext cx="2571768" cy="2047875"/>
          </a:xfrm>
          <a:prstGeom prst="rect">
            <a:avLst/>
          </a:prstGeom>
          <a:noFill/>
        </p:spPr>
      </p:pic>
      <p:pic>
        <p:nvPicPr>
          <p:cNvPr id="2054" name="Picture 6" descr="C:\Users\Зоя\Desktop\images (8)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28596" y="3714752"/>
            <a:ext cx="1847850" cy="2466975"/>
          </a:xfrm>
          <a:prstGeom prst="rect">
            <a:avLst/>
          </a:prstGeom>
          <a:noFill/>
        </p:spPr>
      </p:pic>
      <p:sp>
        <p:nvSpPr>
          <p:cNvPr id="13" name="Овал 12"/>
          <p:cNvSpPr/>
          <p:nvPr/>
        </p:nvSpPr>
        <p:spPr>
          <a:xfrm>
            <a:off x="4357686" y="4071942"/>
            <a:ext cx="3643338" cy="642942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ПДО </a:t>
            </a:r>
            <a:r>
              <a:rPr lang="ru-RU" dirty="0" err="1" smtClean="0"/>
              <a:t>Пасынкова</a:t>
            </a:r>
            <a:r>
              <a:rPr lang="ru-RU" dirty="0" smtClean="0"/>
              <a:t> Зоя Анатольевна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</TotalTime>
  <Words>27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Calibri</vt:lpstr>
      <vt:lpstr>Trebuchet MS</vt:lpstr>
      <vt:lpstr>Wingdings</vt:lpstr>
      <vt:lpstr>Wingdings 2</vt:lpstr>
      <vt:lpstr>Изящная</vt:lpstr>
      <vt:lpstr>З</vt:lpstr>
    </vt:vector>
  </TitlesOfParts>
  <Company>UralSOFT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ЖЕМЧУЖИНКА</dc:title>
  <dc:creator>Зоя</dc:creator>
  <cp:lastModifiedBy>ZAMDIREKTOR</cp:lastModifiedBy>
  <cp:revision>36</cp:revision>
  <dcterms:created xsi:type="dcterms:W3CDTF">2016-01-26T15:38:12Z</dcterms:created>
  <dcterms:modified xsi:type="dcterms:W3CDTF">2020-07-13T09:54:07Z</dcterms:modified>
</cp:coreProperties>
</file>