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11.01.2020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11.01.2020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52425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Подготовка к ВПР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(7 класс)</a:t>
            </a:r>
            <a:b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Составил: Гриценко М.С. – учитель русского языка и литературы 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МОАУ «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Новопетровская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СОШ» Константиновского района Амурской области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290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6389"/>
            <a:ext cx="9144000" cy="3148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7840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4" y="1543050"/>
            <a:ext cx="9144000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2604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50"/>
            <a:ext cx="9252520" cy="610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07570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5425"/>
            <a:ext cx="9144000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0086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40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10792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3138"/>
            <a:ext cx="9144000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83566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Использованы материалы из сборника: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7632849" cy="3952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1575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3" y="980728"/>
            <a:ext cx="9144000" cy="412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617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8425"/>
            <a:ext cx="9144000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7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9652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3" y="1052736"/>
            <a:ext cx="9144000" cy="5409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4330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7560839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382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3450"/>
            <a:ext cx="9144000" cy="451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295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524125"/>
            <a:ext cx="9143999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0272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38189"/>
            <a:ext cx="9144000" cy="4995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0404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9144000" cy="30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56163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</TotalTime>
  <Words>8</Words>
  <Application>Microsoft Office PowerPoint</Application>
  <PresentationFormat>Экран (4:3)</PresentationFormat>
  <Paragraphs>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Подготовка к ВПР (7 класс)   Составил: Гриценко М.С. – учитель русского языка и литературы  МОАУ «Новопетровская СОШ» Константиновского района Амурской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Использованы материалы из сборника: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ВПР (7 класс)   Составил: Гриценко М.С. – учитель русского языка и литературы  МОАУ «Новопетровская СОШ» Константиновского района Амурской области</dc:title>
  <dc:creator>user</dc:creator>
  <cp:lastModifiedBy>user</cp:lastModifiedBy>
  <cp:revision>3</cp:revision>
  <dcterms:created xsi:type="dcterms:W3CDTF">2020-01-11T13:38:15Z</dcterms:created>
  <dcterms:modified xsi:type="dcterms:W3CDTF">2020-01-11T14:03:19Z</dcterms:modified>
</cp:coreProperties>
</file>