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04" r:id="rId2"/>
    <p:sldId id="291" r:id="rId3"/>
    <p:sldId id="305" r:id="rId4"/>
    <p:sldId id="306" r:id="rId5"/>
    <p:sldId id="259" r:id="rId6"/>
    <p:sldId id="292" r:id="rId7"/>
    <p:sldId id="279" r:id="rId8"/>
    <p:sldId id="281" r:id="rId9"/>
    <p:sldId id="294" r:id="rId10"/>
    <p:sldId id="293" r:id="rId11"/>
    <p:sldId id="295" r:id="rId12"/>
    <p:sldId id="267" r:id="rId13"/>
    <p:sldId id="286" r:id="rId14"/>
    <p:sldId id="296" r:id="rId15"/>
    <p:sldId id="307" r:id="rId16"/>
    <p:sldId id="297" r:id="rId17"/>
    <p:sldId id="272" r:id="rId18"/>
    <p:sldId id="299" r:id="rId19"/>
    <p:sldId id="301" r:id="rId20"/>
    <p:sldId id="308" r:id="rId21"/>
    <p:sldId id="30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BFBC6"/>
    <a:srgbClr val="E9172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8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5AF200-A8F3-44A9-9926-9F0A08EEF9A0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D3C65F-9652-4060-8743-2D284A7794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07B31BCE-E343-4136-991A-CB95207E7CEE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B9D6C94-40B4-410C-8C55-495D879BA8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2B6B3D-8F41-49B8-B90C-43F449F6AB89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32D1C1-321C-489F-9205-D2B27878D5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E1B2C2-6BD5-4A11-9E20-A1285E6C7704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B6C90-9B37-4076-A4CC-AD1EC2DEC2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96D79-59D4-4409-A389-3AF0B9350C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295896-EB88-4518-A3F0-56B7C64B9D2D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18758A-5FBA-4CE7-9CE0-D856895316D0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F2123-01FD-49B2-9FA8-6BBCFCFBFF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4874A1-2A79-4F83-961F-3F456DC110E3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032022-208A-4070-8E4B-2E23F2A31A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A85EC35C-7562-4456-8771-247746732A31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50A5D90-9AEA-472E-9719-DD272227A0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204B-0DC9-4874-9799-1BE08E46D813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E5B032-034C-459E-8190-F29C488203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C8BF92-C00A-4AC6-B99A-6405963839AD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16D80D-3FE4-449F-AEA8-25155D7A44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CF9029-2458-4C39-ACAB-589134003B2C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3E2616-6ED4-4BB9-B544-A50E73A46C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2BBE6D-92F2-4F75-B5DD-5B11B3D01FA4}" type="datetimeFigureOut">
              <a:rPr lang="ru-RU" smtClean="0"/>
              <a:pPr>
                <a:defRPr/>
              </a:pPr>
              <a:t>21.10.2018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A20373C-16A9-46E2-B64B-D6BDAF547A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Click="0" advTm="19000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10" Type="http://schemas.openxmlformats.org/officeDocument/2006/relationships/image" Target="../media/image92.jpeg"/><Relationship Id="rId4" Type="http://schemas.openxmlformats.org/officeDocument/2006/relationships/image" Target="../media/image86.jpeg"/><Relationship Id="rId9" Type="http://schemas.openxmlformats.org/officeDocument/2006/relationships/image" Target="../media/image9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D:\Фильмы\учг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9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2"/>
          <p:cNvSpPr>
            <a:spLocks noChangeArrowheads="1" noChangeShapeType="1" noTextEdit="1"/>
          </p:cNvSpPr>
          <p:nvPr/>
        </p:nvSpPr>
        <p:spPr bwMode="auto">
          <a:xfrm>
            <a:off x="857250" y="285750"/>
            <a:ext cx="7358063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14"/>
              </a:avLst>
            </a:prstTxWarp>
          </a:bodyPr>
          <a:lstStyle/>
          <a:p>
            <a:pPr algn="ctr"/>
            <a:r>
              <a:rPr lang="ru-RU" dirty="0">
                <a:solidFill>
                  <a:srgbClr val="E91726"/>
                </a:solidFill>
              </a:rPr>
              <a:t>Участник конкурса «Учитель </a:t>
            </a:r>
            <a:r>
              <a:rPr lang="ru-RU" dirty="0" smtClean="0">
                <a:solidFill>
                  <a:srgbClr val="E91726"/>
                </a:solidFill>
              </a:rPr>
              <a:t>года-2019»</a:t>
            </a:r>
            <a:endParaRPr lang="ru-RU" dirty="0">
              <a:solidFill>
                <a:srgbClr val="E91726"/>
              </a:solidFill>
            </a:endParaRPr>
          </a:p>
        </p:txBody>
      </p:sp>
      <p:sp>
        <p:nvSpPr>
          <p:cNvPr id="3076" name="WordArt 3"/>
          <p:cNvSpPr>
            <a:spLocks noChangeArrowheads="1" noChangeShapeType="1" noTextEdit="1"/>
          </p:cNvSpPr>
          <p:nvPr/>
        </p:nvSpPr>
        <p:spPr bwMode="auto">
          <a:xfrm>
            <a:off x="428625" y="5357813"/>
            <a:ext cx="8429625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250"/>
              </a:avLst>
            </a:prstTxWarp>
          </a:bodyPr>
          <a:lstStyle/>
          <a:p>
            <a:pPr algn="ctr"/>
            <a:r>
              <a:rPr lang="ru-RU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МЕЛКОМУКОВ АЛЕКСАНДР НИКОЛАЕВИЧ</a:t>
            </a:r>
            <a:endParaRPr lang="ru-RU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ru-RU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учитель физической культуры МБОУ </a:t>
            </a:r>
            <a:r>
              <a:rPr lang="ru-RU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Красноколоссовской ООШ</a:t>
            </a:r>
            <a:endParaRPr lang="ru-RU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</p:txBody>
      </p:sp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428736"/>
            <a:ext cx="4286280" cy="3786214"/>
          </a:xfrm>
          <a:prstGeom prst="rect">
            <a:avLst/>
          </a:prstGeom>
        </p:spPr>
      </p:pic>
      <p:pic>
        <p:nvPicPr>
          <p:cNvPr id="7" name="Рисунок 6" descr="IMG_0594-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1428736"/>
            <a:ext cx="2928958" cy="3643338"/>
          </a:xfrm>
          <a:prstGeom prst="rect">
            <a:avLst/>
          </a:prstGeom>
        </p:spPr>
      </p:pic>
    </p:spTree>
  </p:cSld>
  <p:clrMapOvr>
    <a:masterClrMapping/>
  </p:clrMapOvr>
  <p:transition advClick="0" advTm="190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ЖИЗНЬ – ЭТО НАШЕ ПРОШЛОЕ, НАСТОЯЩЕЕ И БУДУЩЕЕ.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iCA81TIT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7298"/>
            <a:ext cx="9144000" cy="6643734"/>
          </a:xfrm>
          <a:prstGeom prst="rect">
            <a:avLst/>
          </a:prstGeom>
        </p:spPr>
      </p:pic>
    </p:spTree>
  </p:cSld>
  <p:clrMapOvr>
    <a:masterClrMapping/>
  </p:clrMapOvr>
  <p:transition advClick="0" advTm="19000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3183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Человек, по-настоящему мыслящий, черпает из своих ошибок не меньше познания, чем из своих успехов.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" name="Рисунок 2" descr="iCA8XR1V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8572560" cy="6286544"/>
          </a:xfrm>
          <a:prstGeom prst="rect">
            <a:avLst/>
          </a:prstGeom>
        </p:spPr>
      </p:pic>
    </p:spTree>
  </p:cSld>
  <p:clrMapOvr>
    <a:masterClrMapping/>
  </p:clrMapOvr>
  <p:transition advClick="0" advTm="19000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88" y="1428750"/>
            <a:ext cx="6429375" cy="4143375"/>
          </a:xfrm>
        </p:spPr>
        <p:txBody>
          <a:bodyPr rtlCol="0">
            <a:normAutofit/>
          </a:bodyPr>
          <a:lstStyle/>
          <a:p>
            <a:pPr marL="457200" indent="-457200"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 smtClean="0">
                <a:solidFill>
                  <a:schemeClr val="tx1"/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571813" y="571480"/>
            <a:ext cx="580889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СТРУКТУРА</a:t>
            </a: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7803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РАБОТЫ</a:t>
            </a:r>
          </a:p>
        </p:txBody>
      </p:sp>
      <p:pic>
        <p:nvPicPr>
          <p:cNvPr id="4106" name="Рисунок 10" descr="C:\Users\Ogienko1\AppData\Local\Microsoft\Windows\Temporary Internet Files\Content.Word\IMG_5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341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Рисунок 12" descr="C:\Users\Ogienko1\AppData\Local\Microsoft\Windows\Temporary Internet Files\Content.Word\IMG_53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38" y="0"/>
            <a:ext cx="16430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IMG_20170202_0828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142984"/>
            <a:ext cx="1928794" cy="3286148"/>
          </a:xfrm>
          <a:prstGeom prst="rect">
            <a:avLst/>
          </a:prstGeom>
        </p:spPr>
      </p:pic>
      <p:pic>
        <p:nvPicPr>
          <p:cNvPr id="22" name="Рисунок 21" descr="IMG_20180406_09132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14744" y="4429132"/>
            <a:ext cx="1785918" cy="2428868"/>
          </a:xfrm>
          <a:prstGeom prst="rect">
            <a:avLst/>
          </a:prstGeom>
        </p:spPr>
      </p:pic>
      <p:pic>
        <p:nvPicPr>
          <p:cNvPr id="23" name="Рисунок 22" descr="IMG_20180406_0915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429132"/>
            <a:ext cx="2000232" cy="2428868"/>
          </a:xfrm>
          <a:prstGeom prst="rect">
            <a:avLst/>
          </a:prstGeom>
        </p:spPr>
      </p:pic>
      <p:pic>
        <p:nvPicPr>
          <p:cNvPr id="26" name="Рисунок 25" descr="IMG_20180215_11355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15203" y="4429132"/>
            <a:ext cx="1928797" cy="2428868"/>
          </a:xfrm>
          <a:prstGeom prst="rect">
            <a:avLst/>
          </a:prstGeom>
        </p:spPr>
      </p:pic>
      <p:pic>
        <p:nvPicPr>
          <p:cNvPr id="27" name="Рисунок 26" descr="IMG_20180221_13175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28794" y="1714488"/>
            <a:ext cx="2571768" cy="2714620"/>
          </a:xfrm>
          <a:prstGeom prst="rect">
            <a:avLst/>
          </a:prstGeom>
        </p:spPr>
      </p:pic>
      <p:pic>
        <p:nvPicPr>
          <p:cNvPr id="28" name="Рисунок 27" descr="IMG_20171214_13523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29124" y="1714488"/>
            <a:ext cx="2839643" cy="2714644"/>
          </a:xfrm>
          <a:prstGeom prst="rect">
            <a:avLst/>
          </a:prstGeom>
        </p:spPr>
      </p:pic>
      <p:pic>
        <p:nvPicPr>
          <p:cNvPr id="15" name="Рисунок 14" descr="IMG_20180428_105540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86644" y="1214422"/>
            <a:ext cx="1857356" cy="3214710"/>
          </a:xfrm>
          <a:prstGeom prst="rect">
            <a:avLst/>
          </a:prstGeom>
        </p:spPr>
      </p:pic>
      <p:pic>
        <p:nvPicPr>
          <p:cNvPr id="16" name="Рисунок 15" descr="IMG_20170919_092324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000232" y="4429132"/>
            <a:ext cx="1714512" cy="2428868"/>
          </a:xfrm>
          <a:prstGeom prst="rect">
            <a:avLst/>
          </a:prstGeom>
        </p:spPr>
      </p:pic>
      <p:pic>
        <p:nvPicPr>
          <p:cNvPr id="17" name="Рисунок 16" descr="IMG_20171102_103717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500694" y="4429133"/>
            <a:ext cx="1785931" cy="2428868"/>
          </a:xfrm>
          <a:prstGeom prst="rect">
            <a:avLst/>
          </a:prstGeom>
        </p:spPr>
      </p:pic>
    </p:spTree>
  </p:cSld>
  <p:clrMapOvr>
    <a:masterClrMapping/>
  </p:clrMapOvr>
  <p:transition advClick="0" advTm="19000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3357563" y="357188"/>
            <a:ext cx="2714625" cy="23574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2185"/>
              </a:avLst>
            </a:prstTxWarp>
            <a:scene3d>
              <a:camera prst="legacyPerspectiveFront">
                <a:rot lat="2051998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kern="10" dirty="0">
                <a:ln w="9525">
                  <a:round/>
                  <a:headEnd/>
                  <a:tailEnd/>
                </a:ln>
                <a:latin typeface="Impact"/>
              </a:rPr>
              <a:t>На уроке </a:t>
            </a:r>
          </a:p>
          <a:p>
            <a:pPr algn="ctr"/>
            <a:r>
              <a:rPr lang="ru-RU" kern="10" dirty="0">
                <a:ln w="9525">
                  <a:round/>
                  <a:headEnd/>
                  <a:tailEnd/>
                </a:ln>
                <a:latin typeface="Impact"/>
              </a:rPr>
              <a:t>физкультуры</a:t>
            </a:r>
          </a:p>
        </p:txBody>
      </p:sp>
      <p:pic>
        <p:nvPicPr>
          <p:cNvPr id="8" name="Рисунок 7" descr="IMG_20181008_1306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428604"/>
            <a:ext cx="1928808" cy="2500330"/>
          </a:xfrm>
          <a:prstGeom prst="rect">
            <a:avLst/>
          </a:prstGeom>
        </p:spPr>
      </p:pic>
      <p:pic>
        <p:nvPicPr>
          <p:cNvPr id="9" name="Рисунок 8" descr="IMG_20181008_1311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0892" y="428604"/>
            <a:ext cx="1768073" cy="2500330"/>
          </a:xfrm>
          <a:prstGeom prst="rect">
            <a:avLst/>
          </a:prstGeom>
        </p:spPr>
      </p:pic>
      <p:pic>
        <p:nvPicPr>
          <p:cNvPr id="14" name="Рисунок 13" descr="IMG_20181009_1146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29454" y="3071810"/>
            <a:ext cx="1893089" cy="3571876"/>
          </a:xfrm>
          <a:prstGeom prst="rect">
            <a:avLst/>
          </a:prstGeom>
        </p:spPr>
      </p:pic>
      <p:pic>
        <p:nvPicPr>
          <p:cNvPr id="15" name="Рисунок 14" descr="IMG_20181009_11575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3071810"/>
            <a:ext cx="1928826" cy="3500462"/>
          </a:xfrm>
          <a:prstGeom prst="rect">
            <a:avLst/>
          </a:prstGeom>
        </p:spPr>
      </p:pic>
      <p:pic>
        <p:nvPicPr>
          <p:cNvPr id="16" name="Рисунок 15" descr="IMG_20181008_13202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85984" y="3071810"/>
            <a:ext cx="2303858" cy="3500462"/>
          </a:xfrm>
          <a:prstGeom prst="rect">
            <a:avLst/>
          </a:prstGeom>
        </p:spPr>
      </p:pic>
      <p:pic>
        <p:nvPicPr>
          <p:cNvPr id="17" name="Рисунок 16" descr="IMG_20181008_13231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3071810"/>
            <a:ext cx="2357454" cy="3571900"/>
          </a:xfrm>
          <a:prstGeom prst="rect">
            <a:avLst/>
          </a:prstGeom>
        </p:spPr>
      </p:pic>
    </p:spTree>
  </p:cSld>
  <p:clrMapOvr>
    <a:masterClrMapping/>
  </p:clrMapOvr>
  <p:transition advClick="0" advTm="19000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IMG_20181009_1337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214290"/>
            <a:ext cx="2946800" cy="3000396"/>
          </a:xfrm>
          <a:prstGeom prst="rect">
            <a:avLst/>
          </a:prstGeom>
        </p:spPr>
      </p:pic>
      <p:pic>
        <p:nvPicPr>
          <p:cNvPr id="10" name="Рисунок 9" descr="IMG_20181009_1337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143248"/>
            <a:ext cx="4214842" cy="3571900"/>
          </a:xfrm>
          <a:prstGeom prst="rect">
            <a:avLst/>
          </a:prstGeom>
        </p:spPr>
      </p:pic>
      <p:pic>
        <p:nvPicPr>
          <p:cNvPr id="11" name="Рисунок 10" descr="IMG_20181009_1338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214290"/>
            <a:ext cx="2786082" cy="3000396"/>
          </a:xfrm>
          <a:prstGeom prst="rect">
            <a:avLst/>
          </a:prstGeom>
        </p:spPr>
      </p:pic>
      <p:pic>
        <p:nvPicPr>
          <p:cNvPr id="12" name="Рисунок 11" descr="IMG_20181009_13404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3286124"/>
            <a:ext cx="4107667" cy="3429024"/>
          </a:xfrm>
          <a:prstGeom prst="rect">
            <a:avLst/>
          </a:prstGeom>
        </p:spPr>
      </p:pic>
      <p:pic>
        <p:nvPicPr>
          <p:cNvPr id="13" name="Рисунок 12" descr="IMG_20181009_13365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214290"/>
            <a:ext cx="3000378" cy="3000396"/>
          </a:xfrm>
          <a:prstGeom prst="rect">
            <a:avLst/>
          </a:prstGeom>
        </p:spPr>
      </p:pic>
    </p:spTree>
  </p:cSld>
  <p:clrMapOvr>
    <a:masterClrMapping/>
  </p:clrMapOvr>
  <p:transition advClick="0" advTm="19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WordArt 8"/>
          <p:cNvSpPr>
            <a:spLocks noChangeArrowheads="1" noChangeShapeType="1" noTextEdit="1"/>
          </p:cNvSpPr>
          <p:nvPr/>
        </p:nvSpPr>
        <p:spPr bwMode="auto">
          <a:xfrm>
            <a:off x="357188" y="2857500"/>
            <a:ext cx="8143875" cy="7858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Живи традициями и спортом!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9" name="Рисунок 8" descr="DSCN12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786190"/>
            <a:ext cx="4071934" cy="2786058"/>
          </a:xfrm>
          <a:prstGeom prst="rect">
            <a:avLst/>
          </a:prstGeom>
        </p:spPr>
      </p:pic>
      <p:pic>
        <p:nvPicPr>
          <p:cNvPr id="11" name="Рисунок 10" descr="DSCN12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142852"/>
            <a:ext cx="4095747" cy="2500330"/>
          </a:xfrm>
          <a:prstGeom prst="rect">
            <a:avLst/>
          </a:prstGeom>
        </p:spPr>
      </p:pic>
      <p:pic>
        <p:nvPicPr>
          <p:cNvPr id="12" name="Рисунок 11" descr="DSCN12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3786190"/>
            <a:ext cx="3857620" cy="2786082"/>
          </a:xfrm>
          <a:prstGeom prst="rect">
            <a:avLst/>
          </a:prstGeom>
        </p:spPr>
      </p:pic>
      <p:pic>
        <p:nvPicPr>
          <p:cNvPr id="13" name="Рисунок 12" descr="DSCN12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5786" y="142852"/>
            <a:ext cx="3357586" cy="2500330"/>
          </a:xfrm>
          <a:prstGeom prst="rect">
            <a:avLst/>
          </a:prstGeom>
        </p:spPr>
      </p:pic>
    </p:spTree>
  </p:cSld>
  <p:clrMapOvr>
    <a:masterClrMapping/>
  </p:clrMapOvr>
  <p:transition advClick="0" advTm="19000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1357313" y="214313"/>
            <a:ext cx="6786562" cy="1214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587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Arial Black"/>
            </a:endParaRPr>
          </a:p>
        </p:txBody>
      </p:sp>
      <p:sp>
        <p:nvSpPr>
          <p:cNvPr id="8202" name="WordArt 10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1000125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i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  <p:sp>
        <p:nvSpPr>
          <p:cNvPr id="8207" name="WordArt 15"/>
          <p:cNvSpPr>
            <a:spLocks noChangeArrowheads="1" noChangeShapeType="1" noTextEdit="1"/>
          </p:cNvSpPr>
          <p:nvPr/>
        </p:nvSpPr>
        <p:spPr bwMode="auto">
          <a:xfrm>
            <a:off x="1500188" y="357188"/>
            <a:ext cx="5929312" cy="1000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759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Внеурочная работа</a:t>
            </a:r>
          </a:p>
        </p:txBody>
      </p:sp>
      <p:pic>
        <p:nvPicPr>
          <p:cNvPr id="15" name="Рисунок 14" descr="IMG_20180201_1634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1357298"/>
            <a:ext cx="3589742" cy="2643206"/>
          </a:xfrm>
          <a:prstGeom prst="rect">
            <a:avLst/>
          </a:prstGeom>
        </p:spPr>
      </p:pic>
      <p:pic>
        <p:nvPicPr>
          <p:cNvPr id="16" name="Рисунок 15" descr="IMG_20180201_1634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1357298"/>
            <a:ext cx="2303840" cy="2643206"/>
          </a:xfrm>
          <a:prstGeom prst="rect">
            <a:avLst/>
          </a:prstGeom>
        </p:spPr>
      </p:pic>
      <p:pic>
        <p:nvPicPr>
          <p:cNvPr id="17" name="Рисунок 16" descr="IMG_20180201_1655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4000504"/>
            <a:ext cx="3643339" cy="2661066"/>
          </a:xfrm>
          <a:prstGeom prst="rect">
            <a:avLst/>
          </a:prstGeom>
        </p:spPr>
      </p:pic>
      <p:pic>
        <p:nvPicPr>
          <p:cNvPr id="19" name="Рисунок 18" descr="IMG_20180205_1404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43702" y="4000504"/>
            <a:ext cx="2285998" cy="2643181"/>
          </a:xfrm>
          <a:prstGeom prst="rect">
            <a:avLst/>
          </a:prstGeom>
        </p:spPr>
      </p:pic>
      <p:pic>
        <p:nvPicPr>
          <p:cNvPr id="20" name="Рисунок 19" descr="IMG_20180205_1739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2844" y="1357298"/>
            <a:ext cx="2786082" cy="2643182"/>
          </a:xfrm>
          <a:prstGeom prst="rect">
            <a:avLst/>
          </a:prstGeom>
        </p:spPr>
      </p:pic>
      <p:pic>
        <p:nvPicPr>
          <p:cNvPr id="21" name="Рисунок 20" descr="IMG_20180205_14031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57620" y="4000504"/>
            <a:ext cx="2786082" cy="2690807"/>
          </a:xfrm>
          <a:prstGeom prst="rect">
            <a:avLst/>
          </a:prstGeom>
        </p:spPr>
      </p:pic>
    </p:spTree>
  </p:cSld>
  <p:clrMapOvr>
    <a:masterClrMapping/>
  </p:clrMapOvr>
  <p:transition advClick="0" advTm="19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2"/>
          <p:cNvSpPr>
            <a:spLocks noChangeArrowheads="1" noChangeShapeType="1" noTextEdit="1"/>
          </p:cNvSpPr>
          <p:nvPr/>
        </p:nvSpPr>
        <p:spPr bwMode="auto">
          <a:xfrm>
            <a:off x="2357438" y="214313"/>
            <a:ext cx="4286250" cy="928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731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Зарница</a:t>
            </a:r>
            <a:r>
              <a:rPr lang="ru-RU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</a:t>
            </a:r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9224" name="WordArt 3"/>
          <p:cNvSpPr>
            <a:spLocks noChangeArrowheads="1" noChangeShapeType="1" noTextEdit="1"/>
          </p:cNvSpPr>
          <p:nvPr/>
        </p:nvSpPr>
        <p:spPr bwMode="auto">
          <a:xfrm>
            <a:off x="2286000" y="4714875"/>
            <a:ext cx="3643313" cy="1357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5144"/>
              </a:avLst>
            </a:prstTxWarp>
          </a:bodyPr>
          <a:lstStyle/>
          <a:p>
            <a:pPr algn="ctr"/>
            <a:endParaRPr lang="ru-RU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10" name="Рисунок 9" descr="DSCN13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7" y="1000108"/>
            <a:ext cx="3143272" cy="2714644"/>
          </a:xfrm>
          <a:prstGeom prst="rect">
            <a:avLst/>
          </a:prstGeom>
        </p:spPr>
      </p:pic>
      <p:pic>
        <p:nvPicPr>
          <p:cNvPr id="11" name="Рисунок 10" descr="DSCN13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1000109"/>
            <a:ext cx="2428874" cy="2643206"/>
          </a:xfrm>
          <a:prstGeom prst="rect">
            <a:avLst/>
          </a:prstGeom>
        </p:spPr>
      </p:pic>
      <p:pic>
        <p:nvPicPr>
          <p:cNvPr id="12" name="Рисунок 11" descr="DSCN13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3571876"/>
            <a:ext cx="3000364" cy="3053975"/>
          </a:xfrm>
          <a:prstGeom prst="rect">
            <a:avLst/>
          </a:prstGeom>
        </p:spPr>
      </p:pic>
      <p:pic>
        <p:nvPicPr>
          <p:cNvPr id="15" name="Рисунок 14" descr="DSCN133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05509" y="3571876"/>
            <a:ext cx="3238491" cy="3071834"/>
          </a:xfrm>
          <a:prstGeom prst="rect">
            <a:avLst/>
          </a:prstGeom>
        </p:spPr>
      </p:pic>
      <p:pic>
        <p:nvPicPr>
          <p:cNvPr id="16" name="Рисунок 15" descr="DSCN133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1000108"/>
            <a:ext cx="3143272" cy="2571744"/>
          </a:xfrm>
          <a:prstGeom prst="rect">
            <a:avLst/>
          </a:prstGeom>
        </p:spPr>
      </p:pic>
      <p:pic>
        <p:nvPicPr>
          <p:cNvPr id="19" name="Рисунок 18" descr="DSCN137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86116" y="3571876"/>
            <a:ext cx="2666987" cy="3071834"/>
          </a:xfrm>
          <a:prstGeom prst="rect">
            <a:avLst/>
          </a:prstGeom>
        </p:spPr>
      </p:pic>
    </p:spTree>
  </p:cSld>
  <p:clrMapOvr>
    <a:masterClrMapping/>
  </p:clrMapOvr>
  <p:transition advClick="0" advTm="19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1071563" y="142875"/>
            <a:ext cx="6500812" cy="107156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Участие</a:t>
            </a:r>
            <a:r>
              <a:rPr lang="ru-RU" sz="3600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 в </a:t>
            </a:r>
            <a:r>
              <a:rPr lang="ru-RU" sz="3600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соревнованиях</a:t>
            </a:r>
            <a:endParaRPr lang="ru-RU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7" name="Рисунок 6" descr="IMG_20180515_1324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143380"/>
            <a:ext cx="1857370" cy="2547931"/>
          </a:xfrm>
          <a:prstGeom prst="rect">
            <a:avLst/>
          </a:prstGeom>
        </p:spPr>
      </p:pic>
      <p:pic>
        <p:nvPicPr>
          <p:cNvPr id="8" name="Рисунок 7" descr="IMG_20180515_1322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1670" y="4143380"/>
            <a:ext cx="2214560" cy="2571768"/>
          </a:xfrm>
          <a:prstGeom prst="rect">
            <a:avLst/>
          </a:prstGeom>
        </p:spPr>
      </p:pic>
      <p:pic>
        <p:nvPicPr>
          <p:cNvPr id="9" name="Рисунок 8" descr="IMG_20180515_1216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1285860"/>
            <a:ext cx="2214560" cy="2857520"/>
          </a:xfrm>
          <a:prstGeom prst="rect">
            <a:avLst/>
          </a:prstGeom>
        </p:spPr>
      </p:pic>
      <p:pic>
        <p:nvPicPr>
          <p:cNvPr id="10" name="Рисунок 9" descr="IMG_20180515_12174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5984" y="1285860"/>
            <a:ext cx="2357454" cy="2857496"/>
          </a:xfrm>
          <a:prstGeom prst="rect">
            <a:avLst/>
          </a:prstGeom>
        </p:spPr>
      </p:pic>
      <p:pic>
        <p:nvPicPr>
          <p:cNvPr id="11" name="Рисунок 10" descr="IMG_20170831_1617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16" y="1285860"/>
            <a:ext cx="2107403" cy="2857520"/>
          </a:xfrm>
          <a:prstGeom prst="rect">
            <a:avLst/>
          </a:prstGeom>
        </p:spPr>
      </p:pic>
      <p:pic>
        <p:nvPicPr>
          <p:cNvPr id="12" name="Рисунок 11" descr="IMG_20170831_161754_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2844" y="1285860"/>
            <a:ext cx="2214578" cy="2857520"/>
          </a:xfrm>
          <a:prstGeom prst="rect">
            <a:avLst/>
          </a:prstGeom>
        </p:spPr>
      </p:pic>
      <p:pic>
        <p:nvPicPr>
          <p:cNvPr id="13" name="Рисунок 12" descr="IMG_20171102_10372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86248" y="4143380"/>
            <a:ext cx="2071684" cy="2547956"/>
          </a:xfrm>
          <a:prstGeom prst="rect">
            <a:avLst/>
          </a:prstGeom>
        </p:spPr>
      </p:pic>
      <p:pic>
        <p:nvPicPr>
          <p:cNvPr id="14" name="Рисунок 13" descr="IMG_20180515_13335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86512" y="4143380"/>
            <a:ext cx="2607469" cy="2571768"/>
          </a:xfrm>
          <a:prstGeom prst="rect">
            <a:avLst/>
          </a:prstGeom>
        </p:spPr>
      </p:pic>
    </p:spTree>
  </p:cSld>
  <p:clrMapOvr>
    <a:masterClrMapping/>
  </p:clrMapOvr>
  <p:transition advClick="0" advTm="19000"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282" y="253218"/>
            <a:ext cx="8786874" cy="1143000"/>
          </a:xfrm>
          <a:prstGeom prst="chevron">
            <a:avLst/>
          </a:prstGeom>
          <a:solidFill>
            <a:schemeClr val="tx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wordArtVert" anchor="t"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Награждения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IMG_20180515_1500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4429132"/>
            <a:ext cx="2071683" cy="2428868"/>
          </a:xfrm>
          <a:prstGeom prst="rect">
            <a:avLst/>
          </a:prstGeom>
        </p:spPr>
      </p:pic>
      <p:pic>
        <p:nvPicPr>
          <p:cNvPr id="10" name="Рисунок 9" descr="IMG_20180515_1436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4429132"/>
            <a:ext cx="2357436" cy="2428868"/>
          </a:xfrm>
          <a:prstGeom prst="rect">
            <a:avLst/>
          </a:prstGeom>
        </p:spPr>
      </p:pic>
      <p:pic>
        <p:nvPicPr>
          <p:cNvPr id="11" name="Рисунок 10" descr="IMG_20180515_1437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4429132"/>
            <a:ext cx="2143140" cy="2428868"/>
          </a:xfrm>
          <a:prstGeom prst="rect">
            <a:avLst/>
          </a:prstGeom>
        </p:spPr>
      </p:pic>
      <p:pic>
        <p:nvPicPr>
          <p:cNvPr id="12" name="Рисунок 11" descr="IMG_20180515_14512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1428736"/>
            <a:ext cx="2232420" cy="3000396"/>
          </a:xfrm>
          <a:prstGeom prst="rect">
            <a:avLst/>
          </a:prstGeom>
        </p:spPr>
      </p:pic>
      <p:pic>
        <p:nvPicPr>
          <p:cNvPr id="13" name="Рисунок 12" descr="IMG_20180515_1454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4429131"/>
            <a:ext cx="2000264" cy="2428869"/>
          </a:xfrm>
          <a:prstGeom prst="rect">
            <a:avLst/>
          </a:prstGeom>
        </p:spPr>
      </p:pic>
      <p:pic>
        <p:nvPicPr>
          <p:cNvPr id="14" name="Рисунок 13" descr="IMG_20180515_14545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1428736"/>
            <a:ext cx="1785950" cy="3000372"/>
          </a:xfrm>
          <a:prstGeom prst="rect">
            <a:avLst/>
          </a:prstGeom>
        </p:spPr>
      </p:pic>
      <p:pic>
        <p:nvPicPr>
          <p:cNvPr id="16" name="Рисунок 15" descr="IMG_20171214_13440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00250" y="1428736"/>
            <a:ext cx="2143122" cy="30003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955" y="1428736"/>
            <a:ext cx="2355726" cy="3000396"/>
          </a:xfrm>
          <a:prstGeom prst="rect">
            <a:avLst/>
          </a:prstGeom>
        </p:spPr>
      </p:pic>
    </p:spTree>
  </p:cSld>
  <p:clrMapOvr>
    <a:masterClrMapping/>
  </p:clrMapOvr>
  <p:transition advClick="0" advTm="19000"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0" y="357189"/>
            <a:ext cx="8858280" cy="20002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5449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СПАРТАКИАДА УЧИТЕЛЕЙ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5286375" y="4143375"/>
            <a:ext cx="3857625" cy="1500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b="1" i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  <p:pic>
        <p:nvPicPr>
          <p:cNvPr id="7" name="Рисунок 6" descr="IMG_45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4214818"/>
            <a:ext cx="3143240" cy="2500330"/>
          </a:xfrm>
          <a:prstGeom prst="rect">
            <a:avLst/>
          </a:prstGeom>
        </p:spPr>
      </p:pic>
      <p:pic>
        <p:nvPicPr>
          <p:cNvPr id="8" name="Рисунок 7" descr="IMG_47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4214818"/>
            <a:ext cx="2786082" cy="2500330"/>
          </a:xfrm>
          <a:prstGeom prst="rect">
            <a:avLst/>
          </a:prstGeom>
        </p:spPr>
      </p:pic>
      <p:pic>
        <p:nvPicPr>
          <p:cNvPr id="10" name="Рисунок 9" descr="IMG_49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4214818"/>
            <a:ext cx="2714644" cy="2476496"/>
          </a:xfrm>
          <a:prstGeom prst="rect">
            <a:avLst/>
          </a:prstGeom>
        </p:spPr>
      </p:pic>
      <p:pic>
        <p:nvPicPr>
          <p:cNvPr id="15" name="Рисунок 14" descr="IMG_47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2071678"/>
            <a:ext cx="4143405" cy="2143115"/>
          </a:xfrm>
          <a:prstGeom prst="rect">
            <a:avLst/>
          </a:prstGeom>
        </p:spPr>
      </p:pic>
      <p:pic>
        <p:nvPicPr>
          <p:cNvPr id="19" name="Рисунок 18" descr="IMG_456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57686" y="2071678"/>
            <a:ext cx="4572000" cy="2143140"/>
          </a:xfrm>
          <a:prstGeom prst="rect">
            <a:avLst/>
          </a:prstGeom>
        </p:spPr>
      </p:pic>
    </p:spTree>
  </p:cSld>
  <p:clrMapOvr>
    <a:masterClrMapping/>
  </p:clrMapOvr>
  <p:transition advClick="0" advTm="19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1214438" y="285750"/>
            <a:ext cx="6715125" cy="928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023"/>
              </a:avLst>
            </a:prstTxWarp>
          </a:bodyPr>
          <a:lstStyle/>
          <a:p>
            <a:pPr algn="ctr"/>
            <a:r>
              <a:rPr lang="ru-RU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Достижения</a:t>
            </a:r>
            <a:endParaRPr lang="ru-RU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B05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6" name="Рисунок 5" descr="IMG-20181011-WA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09" y="1921841"/>
            <a:ext cx="3059832" cy="47459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901" y="1909710"/>
            <a:ext cx="2961842" cy="47580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597" y="1937756"/>
            <a:ext cx="2736304" cy="4730044"/>
          </a:xfrm>
          <a:prstGeom prst="rect">
            <a:avLst/>
          </a:prstGeom>
        </p:spPr>
      </p:pic>
    </p:spTree>
  </p:cSld>
  <p:clrMapOvr>
    <a:masterClrMapping/>
  </p:clrMapOvr>
  <p:transition advClick="0" advTm="19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7" y="116632"/>
            <a:ext cx="4484785" cy="65527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6632"/>
            <a:ext cx="4499990" cy="65527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9398900"/>
      </p:ext>
    </p:extLst>
  </p:cSld>
  <p:clrMapOvr>
    <a:masterClrMapping/>
  </p:clrMapOvr>
  <p:transition advClick="0" advTm="19000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2071688" y="0"/>
            <a:ext cx="5572125" cy="1857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5278"/>
              </a:avLst>
            </a:prstTxWarp>
          </a:bodyPr>
          <a:lstStyle/>
          <a:p>
            <a:pPr algn="ctr"/>
            <a:r>
              <a:rPr lang="ru-RU" kern="10" dirty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Военно-патриотическое</a:t>
            </a:r>
            <a:r>
              <a:rPr lang="ru-RU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</a:t>
            </a:r>
          </a:p>
          <a:p>
            <a:pPr algn="ctr"/>
            <a:r>
              <a:rPr lang="ru-RU" kern="10" dirty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воспитание</a:t>
            </a:r>
          </a:p>
        </p:txBody>
      </p:sp>
      <p:pic>
        <p:nvPicPr>
          <p:cNvPr id="11" name="Рисунок 10" descr="DSCN14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4429132"/>
            <a:ext cx="3643338" cy="2428868"/>
          </a:xfrm>
          <a:prstGeom prst="rect">
            <a:avLst/>
          </a:prstGeom>
        </p:spPr>
      </p:pic>
      <p:pic>
        <p:nvPicPr>
          <p:cNvPr id="13" name="Рисунок 12" descr="DSCN14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000240"/>
            <a:ext cx="2786064" cy="5072050"/>
          </a:xfrm>
          <a:prstGeom prst="rect">
            <a:avLst/>
          </a:prstGeom>
        </p:spPr>
      </p:pic>
      <p:pic>
        <p:nvPicPr>
          <p:cNvPr id="14" name="Рисунок 13" descr="DSCN14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3" y="2000240"/>
            <a:ext cx="3714775" cy="2428892"/>
          </a:xfrm>
          <a:prstGeom prst="rect">
            <a:avLst/>
          </a:prstGeom>
        </p:spPr>
      </p:pic>
      <p:pic>
        <p:nvPicPr>
          <p:cNvPr id="15" name="Рисунок 14" descr="DSCN146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388" y="2071678"/>
            <a:ext cx="2714612" cy="4786322"/>
          </a:xfrm>
          <a:prstGeom prst="rect">
            <a:avLst/>
          </a:prstGeom>
        </p:spPr>
      </p:pic>
    </p:spTree>
  </p:cSld>
  <p:clrMapOvr>
    <a:masterClrMapping/>
  </p:clrMapOvr>
  <p:transition advClick="0" advTm="19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WordArt 8"/>
          <p:cNvSpPr>
            <a:spLocks noChangeArrowheads="1" noChangeShapeType="1" noTextEdit="1"/>
          </p:cNvSpPr>
          <p:nvPr/>
        </p:nvSpPr>
        <p:spPr bwMode="auto">
          <a:xfrm>
            <a:off x="642938" y="285750"/>
            <a:ext cx="8072466" cy="1000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52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 бой идут одни учителя !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Рисунок 9" descr="DSCN18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35157" y="4077071"/>
            <a:ext cx="2251390" cy="2638053"/>
          </a:xfrm>
          <a:prstGeom prst="rect">
            <a:avLst/>
          </a:prstGeom>
        </p:spPr>
      </p:pic>
      <p:pic>
        <p:nvPicPr>
          <p:cNvPr id="11" name="Рисунок 10" descr="DSCN18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3" y="4085469"/>
            <a:ext cx="2195403" cy="2621279"/>
          </a:xfrm>
          <a:prstGeom prst="rect">
            <a:avLst/>
          </a:prstGeom>
        </p:spPr>
      </p:pic>
      <p:pic>
        <p:nvPicPr>
          <p:cNvPr id="12" name="Рисунок 11" descr="DSCN18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5" y="4077070"/>
            <a:ext cx="2196908" cy="2621279"/>
          </a:xfrm>
          <a:prstGeom prst="rect">
            <a:avLst/>
          </a:prstGeom>
        </p:spPr>
      </p:pic>
      <p:pic>
        <p:nvPicPr>
          <p:cNvPr id="13" name="Рисунок 12" descr="DSCN186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6578" y="4077070"/>
            <a:ext cx="2071670" cy="2638078"/>
          </a:xfrm>
          <a:prstGeom prst="rect">
            <a:avLst/>
          </a:prstGeom>
        </p:spPr>
      </p:pic>
      <p:pic>
        <p:nvPicPr>
          <p:cNvPr id="14" name="Рисунок 13" descr="DSCN186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14546" y="1285860"/>
            <a:ext cx="2000264" cy="2214578"/>
          </a:xfrm>
          <a:prstGeom prst="rect">
            <a:avLst/>
          </a:prstGeom>
        </p:spPr>
      </p:pic>
      <p:pic>
        <p:nvPicPr>
          <p:cNvPr id="15" name="Рисунок 14" descr="DSCN186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2844" y="1285860"/>
            <a:ext cx="2071702" cy="2214578"/>
          </a:xfrm>
          <a:prstGeom prst="rect">
            <a:avLst/>
          </a:prstGeom>
        </p:spPr>
      </p:pic>
      <p:pic>
        <p:nvPicPr>
          <p:cNvPr id="16" name="Рисунок 15" descr="DSCN187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15140" y="1285860"/>
            <a:ext cx="2143107" cy="2214578"/>
          </a:xfrm>
          <a:prstGeom prst="rect">
            <a:avLst/>
          </a:prstGeom>
        </p:spPr>
      </p:pic>
      <p:pic>
        <p:nvPicPr>
          <p:cNvPr id="17" name="Рисунок 16" descr="DSCN188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14810" y="1285860"/>
            <a:ext cx="2524143" cy="2214578"/>
          </a:xfrm>
          <a:prstGeom prst="rect">
            <a:avLst/>
          </a:prstGeom>
        </p:spPr>
      </p:pic>
    </p:spTree>
  </p:cSld>
  <p:clrMapOvr>
    <a:masterClrMapping/>
  </p:clrMapOvr>
  <p:transition advClick="0" advTm="19000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1000125" y="142875"/>
            <a:ext cx="7286625" cy="1000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509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Дружный коллектив!</a:t>
            </a:r>
            <a:endParaRPr lang="ru-RU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3" name="Рисунок 12" descr="IMG-20171012-WA0000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142984"/>
            <a:ext cx="4214842" cy="5250669"/>
          </a:xfrm>
          <a:prstGeom prst="rect">
            <a:avLst/>
          </a:prstGeom>
        </p:spPr>
      </p:pic>
      <p:pic>
        <p:nvPicPr>
          <p:cNvPr id="14" name="Рисунок 13" descr="IMG_20181003_1239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1142984"/>
            <a:ext cx="4214842" cy="5286412"/>
          </a:xfrm>
          <a:prstGeom prst="rect">
            <a:avLst/>
          </a:prstGeom>
        </p:spPr>
      </p:pic>
    </p:spTree>
  </p:cSld>
  <p:clrMapOvr>
    <a:masterClrMapping/>
  </p:clrMapOvr>
  <p:transition advClick="0" advTm="19000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WordArt 2"/>
          <p:cNvSpPr>
            <a:spLocks noChangeArrowheads="1" noChangeShapeType="1" noTextEdit="1"/>
          </p:cNvSpPr>
          <p:nvPr/>
        </p:nvSpPr>
        <p:spPr bwMode="auto">
          <a:xfrm>
            <a:off x="1785938" y="214313"/>
            <a:ext cx="5143500" cy="1214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273"/>
              </a:avLst>
            </a:prstTxWarp>
          </a:bodyPr>
          <a:lstStyle/>
          <a:p>
            <a:pPr algn="ctr"/>
            <a:r>
              <a:rPr lang="ru-RU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Моя семья</a:t>
            </a:r>
          </a:p>
        </p:txBody>
      </p:sp>
      <p:pic>
        <p:nvPicPr>
          <p:cNvPr id="3" name="Рисунок 2" descr="20160318_1917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1500174"/>
            <a:ext cx="3429024" cy="2000264"/>
          </a:xfrm>
          <a:prstGeom prst="rect">
            <a:avLst/>
          </a:prstGeom>
        </p:spPr>
      </p:pic>
      <p:pic>
        <p:nvPicPr>
          <p:cNvPr id="4" name="Рисунок 3" descr="IMAG01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14290"/>
            <a:ext cx="1928794" cy="3453327"/>
          </a:xfrm>
          <a:prstGeom prst="rect">
            <a:avLst/>
          </a:prstGeom>
        </p:spPr>
      </p:pic>
      <p:pic>
        <p:nvPicPr>
          <p:cNvPr id="5" name="Рисунок 4" descr="IMG_201388_184952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454" y="142852"/>
            <a:ext cx="2000252" cy="3286148"/>
          </a:xfrm>
          <a:prstGeom prst="rect">
            <a:avLst/>
          </a:prstGeom>
        </p:spPr>
      </p:pic>
      <p:pic>
        <p:nvPicPr>
          <p:cNvPr id="6" name="Рисунок 5" descr="IMG_201388_185316 (1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48" y="3500438"/>
            <a:ext cx="2571768" cy="3357562"/>
          </a:xfrm>
          <a:prstGeom prst="rect">
            <a:avLst/>
          </a:prstGeom>
        </p:spPr>
      </p:pic>
      <p:pic>
        <p:nvPicPr>
          <p:cNvPr id="7" name="Рисунок 6" descr="IMG_20170122_17343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00250" y="3500438"/>
            <a:ext cx="2518172" cy="3357562"/>
          </a:xfrm>
          <a:prstGeom prst="rect">
            <a:avLst/>
          </a:prstGeom>
        </p:spPr>
      </p:pic>
      <p:pic>
        <p:nvPicPr>
          <p:cNvPr id="8" name="Рисунок 7" descr="IMG_20180320_19293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58016" y="3465870"/>
            <a:ext cx="2285984" cy="3392130"/>
          </a:xfrm>
          <a:prstGeom prst="rect">
            <a:avLst/>
          </a:prstGeom>
        </p:spPr>
      </p:pic>
      <p:pic>
        <p:nvPicPr>
          <p:cNvPr id="10" name="Рисунок 9" descr="IMG-20181006-WA0009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500438"/>
            <a:ext cx="2000232" cy="3357562"/>
          </a:xfrm>
          <a:prstGeom prst="rect">
            <a:avLst/>
          </a:prstGeom>
        </p:spPr>
      </p:pic>
    </p:spTree>
  </p:cSld>
  <p:clrMapOvr>
    <a:masterClrMapping/>
  </p:clrMapOvr>
  <p:transition advClick="0" advTm="19000"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УЧЕНЬЕ  СВЕТ,  А НЕ УЧЕНЬЕ  ТЬМА!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64050814def7c7e66643de66e51ef4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050"/>
            <a:ext cx="9144000" cy="5214950"/>
          </a:xfrm>
          <a:prstGeom prst="rect">
            <a:avLst/>
          </a:prstGeom>
        </p:spPr>
      </p:pic>
    </p:spTree>
  </p:cSld>
  <p:clrMapOvr>
    <a:masterClrMapping/>
  </p:clrMapOvr>
  <p:transition advClick="0" advTm="19000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WordArt 2"/>
          <p:cNvSpPr>
            <a:spLocks noChangeArrowheads="1" noChangeShapeType="1" noTextEdit="1"/>
          </p:cNvSpPr>
          <p:nvPr/>
        </p:nvSpPr>
        <p:spPr bwMode="auto">
          <a:xfrm>
            <a:off x="500063" y="928688"/>
            <a:ext cx="7643812" cy="4572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5412"/>
              </a:avLst>
            </a:prstTxWarp>
            <a:scene3d>
              <a:camera prst="legacyPerspectiveFront">
                <a:rot lat="2051998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внимание!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До новых встреч!</a:t>
            </a:r>
          </a:p>
        </p:txBody>
      </p:sp>
    </p:spTree>
  </p:cSld>
  <p:clrMapOvr>
    <a:masterClrMapping/>
  </p:clrMapOvr>
  <p:transition advClick="0" advTm="19000"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954</TotalTime>
  <Words>96</Words>
  <Application>Microsoft Office PowerPoint</Application>
  <PresentationFormat>Экран (4:3)</PresentationFormat>
  <Paragraphs>24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Бумажная</vt:lpstr>
      <vt:lpstr>Слайд 1</vt:lpstr>
      <vt:lpstr>Слайд 2</vt:lpstr>
      <vt:lpstr>ЖИЗНЬ – ЭТО НАШЕ ПРОШЛОЕ, НАСТОЯЩЕЕ И БУДУЩЕЕ.</vt:lpstr>
      <vt:lpstr>Человек, по-настоящему мыслящий, черпает из своих ошибок не меньше познания, чем из своих успехов.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Награждения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УЧЕНЬЕ  СВЕТ,  А НЕ УЧЕНЬЕ  ТЬМА!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Огиенко</dc:creator>
  <cp:lastModifiedBy>us1</cp:lastModifiedBy>
  <cp:revision>117</cp:revision>
  <dcterms:created xsi:type="dcterms:W3CDTF">2018-01-11T17:31:09Z</dcterms:created>
  <dcterms:modified xsi:type="dcterms:W3CDTF">2018-10-21T16:39:38Z</dcterms:modified>
</cp:coreProperties>
</file>