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6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0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74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1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69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3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5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2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6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8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1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2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6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7097" y="203200"/>
            <a:ext cx="8047241" cy="1133231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F54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Общешкольное родительское собрание</a:t>
            </a:r>
            <a:endParaRPr lang="ru-RU" sz="4000" b="1" i="1" dirty="0">
              <a:solidFill>
                <a:srgbClr val="0F54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487" y="1667141"/>
            <a:ext cx="8616460" cy="276939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«Бесконтрольность </a:t>
            </a:r>
            <a:r>
              <a:rPr lang="ru-RU" sz="4400" b="1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свободного времени – основная причина совершения правонарушений и преступлений</a:t>
            </a:r>
            <a:r>
              <a:rPr lang="ru-RU" sz="4400" b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4000" b="1" dirty="0">
              <a:solidFill>
                <a:srgbClr val="0F54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0F54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38732"/>
              </p:ext>
            </p:extLst>
          </p:nvPr>
        </p:nvGraphicFramePr>
        <p:xfrm>
          <a:off x="2274277" y="5308209"/>
          <a:ext cx="5064369" cy="457200"/>
        </p:xfrm>
        <a:graphic>
          <a:graphicData uri="http://schemas.openxmlformats.org/drawingml/2006/table">
            <a:tbl>
              <a:tblPr firstRow="1" bandRow="1"/>
              <a:tblGrid>
                <a:gridCol w="5064369"/>
              </a:tblGrid>
              <a:tr h="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2400" b="0" i="0" u="none" strike="noStrike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Россошанская ООШ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79" y="203745"/>
            <a:ext cx="4608975" cy="3029975"/>
          </a:xfrm>
          <a:prstGeom prst="rect">
            <a:avLst/>
          </a:prstGeom>
        </p:spPr>
      </p:pic>
      <p:pic>
        <p:nvPicPr>
          <p:cNvPr id="5" name="Picture 6" descr="nwhqpfqnazfdogausnkvlaldswuvby1366044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370681"/>
            <a:ext cx="4356100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39319"/>
            <a:ext cx="3386667" cy="3217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17" y="3558116"/>
            <a:ext cx="3515784" cy="2979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3562367"/>
            <a:ext cx="3754597" cy="30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360" y="0"/>
            <a:ext cx="9118835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мечтаю, что с родителями я </a:t>
            </a:r>
            <a:r>
              <a:rPr lang="ru-RU" sz="4800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dirty="0" smtClean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i="1" dirty="0" smtClean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i="1" dirty="0" smtClean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i="1" dirty="0" smtClean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моя </a:t>
            </a:r>
            <a:r>
              <a:rPr lang="ru-RU" sz="4800" i="1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в </a:t>
            </a:r>
            <a:r>
              <a:rPr lang="ru-RU" sz="4800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жизни? </a:t>
            </a:r>
            <a:r>
              <a:rPr lang="ru-RU" sz="3200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(напишите три важных жизненных желания)</a:t>
            </a:r>
            <a:endParaRPr lang="ru-RU" sz="4800" i="1" dirty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63" y="1374027"/>
            <a:ext cx="3225064" cy="2237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178" y="1426283"/>
            <a:ext cx="3310415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7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2329" y="519952"/>
            <a:ext cx="103094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время, ускользающее и текущее, дала нам природа во владение, но и его, кто хочет, тот и отнимает»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495257"/>
            <a:ext cx="105813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упускай ни часу, удержишь в руках сегодняшний день, меньше будешь зависеть от дня завтрашнего</a:t>
            </a:r>
            <a:r>
              <a:rPr lang="ru-RU" sz="44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i="1" dirty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9378" y="6088559"/>
            <a:ext cx="2976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Л.А.Сенека</a:t>
            </a:r>
            <a:endParaRPr lang="ru-RU" sz="4400" b="1" i="1" dirty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8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365" y="540676"/>
            <a:ext cx="10076329" cy="5969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i="1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</a:t>
            </a:r>
            <a:r>
              <a:rPr lang="ru-RU" sz="4400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родителям: </a:t>
            </a:r>
            <a:endParaRPr lang="ru-RU" sz="4400" i="1" dirty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3600" i="1" dirty="0">
                <a:solidFill>
                  <a:srgbClr val="0F54E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внимания уделяйте общению с детьми.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3600" i="1" dirty="0">
                <a:solidFill>
                  <a:srgbClr val="0F54E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ругайте своих детей, старайтесь видеть их успехи, акцент делайте на положительное начало в их действиях, поступках, поведении.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3600" i="1" dirty="0">
                <a:solidFill>
                  <a:srgbClr val="0F54E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отдыхайте вместе с детьми.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3600" i="1" dirty="0">
                <a:solidFill>
                  <a:srgbClr val="0F54E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мере возможности посещайте культурные учреждения.</a:t>
            </a:r>
            <a:endParaRPr lang="ru-RU" sz="3600" i="1" dirty="0">
              <a:solidFill>
                <a:srgbClr val="0F54E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2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СПАСИБО ЗА ВНИМАНИЕ</a:t>
            </a:r>
            <a:endParaRPr lang="ru-RU" sz="4800" b="1" i="1" dirty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5601" y="2252133"/>
            <a:ext cx="7027332" cy="914400"/>
          </a:xfrm>
          <a:prstGeom prst="round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ВАМ ДОБРОГО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202267" y="4165600"/>
            <a:ext cx="6112933" cy="1611715"/>
          </a:xfrm>
          <a:prstGeom prst="wedgeRectCallou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</a:t>
            </a:r>
            <a:endParaRPr lang="ru-RU" sz="4800" b="1" i="1" dirty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30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575731"/>
            <a:ext cx="7535333" cy="56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323" y="336884"/>
            <a:ext cx="9092308" cy="6233868"/>
          </a:xfrm>
        </p:spPr>
        <p:txBody>
          <a:bodyPr>
            <a:normAutofit/>
          </a:bodyPr>
          <a:lstStyle/>
          <a:p>
            <a:pPr lvl="0" algn="just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время — это время для наслаждений, развития духовной сферы,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свободного 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 Вместе с трудом оно образует единый жизненный путь человека, наполняет его смыслом и перспективой, это величайшее благо и распорядиться им надо с умом, пользой и удовольствием.</a:t>
            </a:r>
          </a:p>
          <a:p>
            <a:pPr marL="0" lvl="0" indent="0" algn="r" defTabSz="914400">
              <a:spcBef>
                <a:spcPct val="20000"/>
              </a:spcBef>
              <a:buClrTx/>
              <a:buSzTx/>
              <a:buNone/>
            </a:pPr>
            <a:endParaRPr lang="ru-RU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defTabSz="914400">
              <a:spcBef>
                <a:spcPct val="20000"/>
              </a:spcBef>
              <a:buClrTx/>
              <a:buSzTx/>
              <a:buNone/>
            </a:pPr>
            <a:r>
              <a:rPr lang="ru-RU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 молодой семьи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1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734" y="1058780"/>
            <a:ext cx="8596668" cy="4664688"/>
          </a:xfrm>
        </p:spPr>
        <p:txBody>
          <a:bodyPr/>
          <a:lstStyle/>
          <a:p>
            <a:pPr lvl="0" defTabSz="9144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ru-RU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время ребенка - это прерогатива 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или школы?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2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77863" y="287338"/>
            <a:ext cx="8596312" cy="6080125"/>
          </a:xfrm>
        </p:spPr>
        <p:txBody>
          <a:bodyPr>
            <a:normAutofit fontScale="97500"/>
          </a:bodyPr>
          <a:lstStyle/>
          <a:p>
            <a:pPr algn="ctr"/>
            <a:r>
              <a:rPr lang="ru-RU" sz="4000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endParaRPr lang="ru-RU" sz="4000" dirty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2512281">
            <a:off x="6293071" y="122124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7496326">
            <a:off x="2855697" y="1254091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926" y="2235200"/>
            <a:ext cx="4047066" cy="1253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81600" y="2222481"/>
            <a:ext cx="4656667" cy="1265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«неконтролируемое время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381459" y="37470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452227" y="374996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02986" y="5148863"/>
            <a:ext cx="2841577" cy="1168365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F54E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должно быть</a:t>
            </a:r>
            <a:endParaRPr lang="ru-RU" sz="2800" dirty="0">
              <a:solidFill>
                <a:srgbClr val="0F54EF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379011" y="5065326"/>
            <a:ext cx="2631063" cy="1218600"/>
          </a:xfrm>
          <a:prstGeom prst="flowChartAlternateProcess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F54E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должно </a:t>
            </a:r>
            <a:r>
              <a:rPr lang="ru-RU" sz="2800" dirty="0">
                <a:solidFill>
                  <a:srgbClr val="0F54E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быть</a:t>
            </a:r>
            <a:endParaRPr lang="ru-RU" sz="2800" dirty="0">
              <a:solidFill>
                <a:srgbClr val="0F54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2" y="558801"/>
            <a:ext cx="9398001" cy="5875866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время (досуг) — обычно обозначают как период времени, когда человек, не имея обязательных дел (работа, домашние дела, учёба, еда, сон и т. д.), предоставлен самому себе в выборе занятий. </a:t>
            </a:r>
          </a:p>
        </p:txBody>
      </p:sp>
    </p:spTree>
    <p:extLst>
      <p:ext uri="{BB962C8B-B14F-4D97-AF65-F5344CB8AC3E}">
        <p14:creationId xmlns:p14="http://schemas.microsoft.com/office/powerpoint/2010/main" val="27490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" y="0"/>
            <a:ext cx="2326397" cy="27775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9" y="3529809"/>
            <a:ext cx="2326397" cy="2886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58353" y="469271"/>
            <a:ext cx="6544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F54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человека портится голова, сердце и нравственность, если он не знает, чем ему занять день</a:t>
            </a:r>
            <a:r>
              <a:rPr lang="ru-RU" sz="3600" dirty="0" smtClean="0">
                <a:solidFill>
                  <a:srgbClr val="0F54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dirty="0">
              <a:solidFill>
                <a:srgbClr val="0F54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765" y="381896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F54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sz="3600" dirty="0">
                <a:solidFill>
                  <a:srgbClr val="0F54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надо смотреть, как на маленькую жизнь, надо проверять, чем богата эта </a:t>
            </a:r>
            <a:r>
              <a:rPr lang="ru-RU" sz="3600" dirty="0" smtClean="0">
                <a:solidFill>
                  <a:srgbClr val="0F54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жизнь» </a:t>
            </a:r>
            <a:endParaRPr lang="ru-RU" sz="3600" dirty="0">
              <a:solidFill>
                <a:srgbClr val="0F54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6" y="355601"/>
            <a:ext cx="9330267" cy="5943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1.Что Вы понимаете под «свободным временем»?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Сколько у Вас свободного времени?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 кем Вы обычно проводите свободное время?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Чем Вы занимаетесь </a:t>
            </a:r>
            <a:r>
              <a:rPr lang="ru-RU" sz="3200" b="1" i="1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свободное время</a:t>
            </a: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я имел достаточно денег, я </a:t>
            </a: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бы…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Как част и в какой форме происходит </a:t>
            </a:r>
            <a:r>
              <a:rPr lang="ru-RU" sz="3200" b="1" i="1" dirty="0" err="1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досуговое</a:t>
            </a: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общение с родителям?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200" b="1" i="1" dirty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мечтаю, что с родителями я </a:t>
            </a: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F54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Какова Ваша главная цель в жизни?</a:t>
            </a:r>
          </a:p>
          <a:p>
            <a:pPr marL="0" indent="0">
              <a:buNone/>
            </a:pPr>
            <a:endParaRPr lang="ru-RU" sz="3200" b="1" i="1" dirty="0">
              <a:solidFill>
                <a:srgbClr val="0F54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270933"/>
            <a:ext cx="8596668" cy="18288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F54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хочешь погубить человека, разреши ему делать все, что он хочет»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3" y="2654997"/>
            <a:ext cx="2798307" cy="3444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600" y="1701305"/>
            <a:ext cx="2694666" cy="3590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940" y="3014693"/>
            <a:ext cx="3889585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391</Words>
  <Application>Microsoft Office PowerPoint</Application>
  <PresentationFormat>Произвольный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Общешкольное родительское собрание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«Если хочешь погубить человека, разреши ему делать все, что он хочет»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Общешкольное родительское собрание</dc:title>
  <dc:creator>User2</dc:creator>
  <cp:lastModifiedBy>пк2</cp:lastModifiedBy>
  <cp:revision>20</cp:revision>
  <dcterms:created xsi:type="dcterms:W3CDTF">2018-10-24T20:16:15Z</dcterms:created>
  <dcterms:modified xsi:type="dcterms:W3CDTF">2020-12-16T06:53:32Z</dcterms:modified>
</cp:coreProperties>
</file>