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54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976" autoAdjust="0"/>
    <p:restoredTop sz="94660"/>
  </p:normalViewPr>
  <p:slideViewPr>
    <p:cSldViewPr snapToGrid="0">
      <p:cViewPr varScale="1">
        <p:scale>
          <a:sx n="83" d="100"/>
          <a:sy n="83" d="100"/>
        </p:scale>
        <p:origin x="-102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336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8209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366744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7216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80691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14233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4357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942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0763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74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57386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9151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69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2233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8145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1625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556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7097" y="203200"/>
            <a:ext cx="8047241" cy="1133231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Общешкольное родительское собрание</a:t>
            </a:r>
            <a:endParaRPr lang="ru-RU" sz="4000" b="1" i="1" dirty="0">
              <a:solidFill>
                <a:srgbClr val="0F54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2487" y="1667141"/>
            <a:ext cx="8616460" cy="276939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«Бесконтрольность </a:t>
            </a:r>
            <a:r>
              <a:rPr lang="ru-RU" sz="4400" b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свободного времени – основная причина совершения правонарушений и преступлений</a:t>
            </a:r>
            <a:r>
              <a:rPr lang="ru-RU" sz="4400" b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4000" b="1" dirty="0">
              <a:solidFill>
                <a:srgbClr val="0F54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solidFill>
                <a:srgbClr val="0F54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8828012"/>
              </p:ext>
            </p:extLst>
          </p:nvPr>
        </p:nvGraphicFramePr>
        <p:xfrm>
          <a:off x="2274277" y="5308209"/>
          <a:ext cx="5064369" cy="1188720"/>
        </p:xfrm>
        <a:graphic>
          <a:graphicData uri="http://schemas.openxmlformats.org/drawingml/2006/table">
            <a:tbl>
              <a:tblPr firstRow="1" bandRow="1"/>
              <a:tblGrid>
                <a:gridCol w="5064369"/>
              </a:tblGrid>
              <a:tr h="0"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Выполнила классный руководитель 11 класса</a:t>
                      </a:r>
                      <a:r>
                        <a:rPr lang="ru-RU" sz="2400" b="0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МОУ «</a:t>
                      </a:r>
                      <a:r>
                        <a:rPr lang="ru-RU" sz="2400" b="0" i="0" u="none" strike="noStrike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Бельковскиц</a:t>
                      </a:r>
                      <a:r>
                        <a:rPr lang="ru-RU" sz="2400" b="0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ЦО» </a:t>
                      </a:r>
                    </a:p>
                    <a:p>
                      <a:pPr marL="0" algn="ct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Антонова Е.И.</a:t>
                      </a:r>
                      <a:endParaRPr lang="ru-RU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177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79" y="203745"/>
            <a:ext cx="4608975" cy="3029975"/>
          </a:xfrm>
          <a:prstGeom prst="rect">
            <a:avLst/>
          </a:prstGeom>
        </p:spPr>
      </p:pic>
      <p:pic>
        <p:nvPicPr>
          <p:cNvPr id="5" name="Picture 6" descr="nwhqpfqnazfdogausnkvlaldswuvby13660443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7950" y="370681"/>
            <a:ext cx="4356100" cy="306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3439319"/>
            <a:ext cx="3386667" cy="32173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2617" y="3558116"/>
            <a:ext cx="3515784" cy="29797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9551" y="3562367"/>
            <a:ext cx="3754597" cy="30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498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4360" y="0"/>
            <a:ext cx="9118835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мечтаю, что с родителями я </a:t>
            </a:r>
            <a:r>
              <a:rPr lang="ru-RU" sz="48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800" dirty="0" smtClean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i="1" dirty="0" smtClean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i="1" dirty="0" smtClean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i="1" dirty="0" smtClean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</a:t>
            </a:r>
            <a:r>
              <a:rPr lang="ru-RU" sz="48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4800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в </a:t>
            </a:r>
            <a:r>
              <a:rPr lang="ru-RU" sz="48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r>
              <a:rPr lang="ru-RU" sz="48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(напишите три важных жизненных желания)</a:t>
            </a:r>
            <a:endParaRPr lang="ru-RU" sz="4800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 smtClean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63" y="1374027"/>
            <a:ext cx="3225064" cy="22374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178" y="1426283"/>
            <a:ext cx="3310415" cy="22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8472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2329" y="519952"/>
            <a:ext cx="10309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время, ускользающее и текущее, дала нам природа во владение, но и его, кто хочет, тот и отнимает»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495257"/>
            <a:ext cx="1058134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«Не упускай ни часу, удержишь в руках сегодняшний день, меньше будешь зависеть от дня завтрашнего</a:t>
            </a:r>
            <a:r>
              <a:rPr lang="ru-RU" sz="44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b="1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49378" y="6088559"/>
            <a:ext cx="29765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Л.А.Сенека</a:t>
            </a:r>
            <a:endParaRPr lang="ru-RU" sz="4400" b="1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1788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365" y="540676"/>
            <a:ext cx="10076329" cy="596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</a:t>
            </a:r>
            <a:r>
              <a:rPr lang="ru-RU" sz="4400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родителям: </a:t>
            </a:r>
            <a:endParaRPr lang="ru-RU" sz="4400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3600" i="1" dirty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внимания уделяйте общению с детьми. 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3600" i="1" dirty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Меньше ругайте своих детей, старайтесь видеть их успехи, акцент делайте на положительное начало в их действиях, поступках, поведении. 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3600" i="1" dirty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Чаще отдыхайте вместе с детьми.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3600" i="1" dirty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мере возможности посещайте культурные учреждения.</a:t>
            </a:r>
            <a:endParaRPr lang="ru-RU" sz="3600" i="1" dirty="0">
              <a:solidFill>
                <a:srgbClr val="0F54E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420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СПАСИБО ЗА ВНИМАНИЕ</a:t>
            </a:r>
            <a:endParaRPr lang="ru-RU" sz="4800" b="1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95601" y="2252133"/>
            <a:ext cx="7027332" cy="914400"/>
          </a:xfrm>
          <a:prstGeom prst="roundRect">
            <a:avLst/>
          </a:prstGeom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ВАМ ДОБРОГО</a:t>
            </a:r>
            <a:endParaRPr lang="ru-RU" sz="3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202267" y="4165600"/>
            <a:ext cx="6112933" cy="1611715"/>
          </a:xfrm>
          <a:prstGeom prst="wedgeRectCallou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НОВЫХ ВСТРЕЧ</a:t>
            </a:r>
            <a:endParaRPr lang="ru-RU" sz="4800" b="1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305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6000" y="575731"/>
            <a:ext cx="7535333" cy="562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152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323" y="336884"/>
            <a:ext cx="9092308" cy="6233868"/>
          </a:xfrm>
        </p:spPr>
        <p:txBody>
          <a:bodyPr>
            <a:normAutofit/>
          </a:bodyPr>
          <a:lstStyle/>
          <a:p>
            <a:pPr lvl="0" algn="just" defTabSz="9144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время — это время для наслаждений, развития духовной сферы, 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время свободного </a:t>
            </a: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творчества. Вместе с трудом оно образует единый жизненный путь человека, наполняет его смыслом и перспективой, это величайшее благо и распорядиться им надо с умом, пользой и удовольствием.</a:t>
            </a:r>
          </a:p>
          <a:p>
            <a:pPr marL="0" lvl="0" indent="0" algn="r" defTabSz="914400">
              <a:spcBef>
                <a:spcPct val="20000"/>
              </a:spcBef>
              <a:buClrTx/>
              <a:buSzTx/>
              <a:buNone/>
            </a:pPr>
            <a:endParaRPr lang="ru-RU" sz="3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 defTabSz="914400">
              <a:spcBef>
                <a:spcPct val="20000"/>
              </a:spcBef>
              <a:buClrTx/>
              <a:buSzTx/>
              <a:buNone/>
            </a:pPr>
            <a:r>
              <a:rPr lang="ru-RU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Энциклопедия молодой семьи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819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734" y="1058780"/>
            <a:ext cx="8596668" cy="4664688"/>
          </a:xfrm>
        </p:spPr>
        <p:txBody>
          <a:bodyPr/>
          <a:lstStyle/>
          <a:p>
            <a:pPr lvl="0" defTabSz="9144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время ребенка - это прерогатива  </a:t>
            </a: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семьи или школы?</a:t>
            </a:r>
            <a:endParaRPr lang="ru-RU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021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677863" y="287338"/>
            <a:ext cx="8596312" cy="6080125"/>
          </a:xfrm>
        </p:spPr>
        <p:txBody>
          <a:bodyPr>
            <a:normAutofit fontScale="97500"/>
          </a:bodyPr>
          <a:lstStyle/>
          <a:p>
            <a:pPr algn="ctr"/>
            <a:r>
              <a:rPr lang="ru-RU" sz="4000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</a:t>
            </a:r>
            <a:endParaRPr lang="ru-RU" sz="4000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 rot="2512281">
            <a:off x="6293071" y="1221249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 rot="7496326">
            <a:off x="2855697" y="1254091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7926" y="2235200"/>
            <a:ext cx="4047066" cy="12530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«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81600" y="2222481"/>
            <a:ext cx="4656667" cy="1265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«неконтролируемое время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2381459" y="374704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452227" y="374996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202986" y="5148863"/>
            <a:ext cx="2841577" cy="1168365"/>
          </a:xfrm>
          <a:prstGeom prst="round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должно быть</a:t>
            </a:r>
            <a:endParaRPr lang="ru-RU" sz="2800" dirty="0">
              <a:solidFill>
                <a:srgbClr val="0F54EF"/>
              </a:solidFill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6379011" y="5065326"/>
            <a:ext cx="2631063" cy="1218600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должно </a:t>
            </a:r>
            <a:r>
              <a:rPr lang="ru-RU" sz="2800" dirty="0">
                <a:solidFill>
                  <a:srgbClr val="0F54E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быть</a:t>
            </a:r>
            <a:endParaRPr lang="ru-RU" sz="2800" dirty="0">
              <a:solidFill>
                <a:srgbClr val="0F54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9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532" y="558801"/>
            <a:ext cx="9398001" cy="5875866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Свободное время (досуг) — обычно обозначают как период времени, когда человек, не имея обязательных дел (работа, домашние дела, учёба, еда, сон и т. д.), предоставлен самому себе в выборе занятий. </a:t>
            </a:r>
          </a:p>
        </p:txBody>
      </p:sp>
    </p:spTree>
    <p:extLst>
      <p:ext uri="{BB962C8B-B14F-4D97-AF65-F5344CB8AC3E}">
        <p14:creationId xmlns:p14="http://schemas.microsoft.com/office/powerpoint/2010/main" xmlns="" val="274906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860" y="0"/>
            <a:ext cx="2326397" cy="27775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51059" y="3529809"/>
            <a:ext cx="2326397" cy="28866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58353" y="469271"/>
            <a:ext cx="65442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человека портится голова, сердце и нравственность, если он не знает, чем ему занять день</a:t>
            </a:r>
            <a:r>
              <a:rPr lang="ru-RU" sz="3600" dirty="0" smtClean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600" dirty="0">
              <a:solidFill>
                <a:srgbClr val="0F54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765" y="381896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</a:t>
            </a:r>
            <a:r>
              <a:rPr lang="ru-RU" sz="3600" dirty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надо смотреть, как на маленькую жизнь, надо проверять, чем богата эта </a:t>
            </a:r>
            <a:r>
              <a:rPr lang="ru-RU" sz="3600" dirty="0" smtClean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жизнь» </a:t>
            </a:r>
            <a:endParaRPr lang="ru-RU" sz="3600" dirty="0">
              <a:solidFill>
                <a:srgbClr val="0F54E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65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466" y="355601"/>
            <a:ext cx="9330267" cy="5943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 понимаете под «свободным временем»?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Сколько у Вас свободного времени?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С кем Вы обычно проводите свободное время?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Чем Вы занимаетесь </a:t>
            </a:r>
            <a:r>
              <a:rPr lang="ru-RU" sz="3200" b="1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свободное время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0" indent="0">
              <a:buNone/>
            </a:pPr>
            <a:r>
              <a:rPr lang="ru-RU" sz="3200" b="1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я имел достаточно денег, я 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Как част и в какой форме происходит </a:t>
            </a:r>
            <a:r>
              <a:rPr lang="ru-RU" sz="3200" b="1" i="1" dirty="0" err="1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досуговое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общение с родителям?</a:t>
            </a:r>
            <a:endParaRPr lang="ru-RU" sz="3200" b="1" i="1" dirty="0" smtClean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i="1" dirty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мечтаю, что с родителями я 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i="1" dirty="0" smtClean="0">
                <a:solidFill>
                  <a:srgbClr val="0F54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Ваша главная цель в жизни?</a:t>
            </a:r>
          </a:p>
          <a:p>
            <a:pPr marL="0" indent="0">
              <a:buNone/>
            </a:pPr>
            <a:endParaRPr lang="ru-RU" sz="3200" b="1" i="1" dirty="0">
              <a:solidFill>
                <a:srgbClr val="0F54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4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800" y="270933"/>
            <a:ext cx="8596668" cy="18288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F54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хочешь погубить человека, разреши ему делать все, что он хочет»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13" y="2654997"/>
            <a:ext cx="2798307" cy="34445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600" y="1701305"/>
            <a:ext cx="2694666" cy="3590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0940" y="3014693"/>
            <a:ext cx="3889585" cy="30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639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159</TotalTime>
  <Words>401</Words>
  <Application>Microsoft Office PowerPoint</Application>
  <PresentationFormat>Произвольный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Общешкольное родительское собрание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«Если хочешь погубить человека, разреши ему делать все, что он хочет»</vt:lpstr>
      <vt:lpstr>Слайд 10</vt:lpstr>
      <vt:lpstr>Слайд 11</vt:lpstr>
      <vt:lpstr>Слайд 12</vt:lpstr>
      <vt:lpstr>Слайд 13</vt:lpstr>
      <vt:lpstr>    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Общешкольное родительское собрание</dc:title>
  <dc:creator>User2</dc:creator>
  <cp:lastModifiedBy>user</cp:lastModifiedBy>
  <cp:revision>19</cp:revision>
  <dcterms:created xsi:type="dcterms:W3CDTF">2018-10-24T20:16:15Z</dcterms:created>
  <dcterms:modified xsi:type="dcterms:W3CDTF">2018-10-25T08:09:45Z</dcterms:modified>
</cp:coreProperties>
</file>