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94" r:id="rId16"/>
    <p:sldId id="295" r:id="rId17"/>
    <p:sldId id="296" r:id="rId18"/>
    <p:sldId id="297" r:id="rId19"/>
    <p:sldId id="298" r:id="rId20"/>
    <p:sldId id="270" r:id="rId21"/>
    <p:sldId id="271" r:id="rId22"/>
    <p:sldId id="272" r:id="rId23"/>
    <p:sldId id="274" r:id="rId24"/>
    <p:sldId id="275" r:id="rId25"/>
    <p:sldId id="278" r:id="rId26"/>
    <p:sldId id="276" r:id="rId27"/>
    <p:sldId id="277" r:id="rId28"/>
    <p:sldId id="279" r:id="rId29"/>
    <p:sldId id="281" r:id="rId30"/>
    <p:sldId id="280" r:id="rId31"/>
    <p:sldId id="282" r:id="rId32"/>
    <p:sldId id="283" r:id="rId33"/>
    <p:sldId id="284" r:id="rId34"/>
    <p:sldId id="287" r:id="rId35"/>
    <p:sldId id="285" r:id="rId36"/>
    <p:sldId id="286" r:id="rId37"/>
    <p:sldId id="289" r:id="rId38"/>
    <p:sldId id="290" r:id="rId39"/>
    <p:sldId id="288" r:id="rId40"/>
    <p:sldId id="273" r:id="rId41"/>
    <p:sldId id="291" r:id="rId42"/>
    <p:sldId id="292" r:id="rId43"/>
    <p:sldId id="293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tionline.com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122413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Родительский всеобуч: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424936" cy="3400401"/>
          </a:xfrm>
        </p:spPr>
        <p:txBody>
          <a:bodyPr>
            <a:normAutofit/>
          </a:bodyPr>
          <a:lstStyle/>
          <a:p>
            <a:r>
              <a:rPr lang="ru-RU" sz="3600" b="1" dirty="0"/>
              <a:t>Общение детей младшего школьного возраста в среде сверстников, в сети </a:t>
            </a:r>
            <a:r>
              <a:rPr lang="ru-RU" sz="3600" b="1" dirty="0" smtClean="0"/>
              <a:t>Интернет   </a:t>
            </a:r>
          </a:p>
          <a:p>
            <a:r>
              <a:rPr lang="ru-RU" sz="3600" b="1" dirty="0" smtClean="0"/>
              <a:t>  ( </a:t>
            </a:r>
            <a:r>
              <a:rPr lang="ru-RU" sz="3600" b="1" dirty="0"/>
              <a:t>профилактика влияния групп </a:t>
            </a:r>
            <a:r>
              <a:rPr lang="ru-RU" sz="3600" b="1" dirty="0" err="1"/>
              <a:t>диструктивной</a:t>
            </a:r>
            <a:r>
              <a:rPr lang="ru-RU" sz="3600" b="1" dirty="0"/>
              <a:t> направленности)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23469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134672" cy="1800200"/>
          </a:xfrm>
        </p:spPr>
        <p:txBody>
          <a:bodyPr>
            <a:normAutofit fontScale="90000"/>
          </a:bodyPr>
          <a:lstStyle/>
          <a:p>
            <a:r>
              <a:rPr lang="de-DE" b="1" i="1" dirty="0"/>
              <a:t>"О </a:t>
            </a:r>
            <a:r>
              <a:rPr lang="de-DE" b="1" i="1" dirty="0" err="1"/>
              <a:t>защите</a:t>
            </a:r>
            <a:r>
              <a:rPr lang="de-DE" b="1" i="1" dirty="0"/>
              <a:t> </a:t>
            </a:r>
            <a:r>
              <a:rPr lang="de-DE" b="1" i="1" dirty="0" err="1"/>
              <a:t>детей</a:t>
            </a:r>
            <a:r>
              <a:rPr lang="de-DE" b="1" i="1" dirty="0"/>
              <a:t> </a:t>
            </a:r>
            <a:r>
              <a:rPr lang="de-DE" b="1" i="1" dirty="0" err="1"/>
              <a:t>от</a:t>
            </a:r>
            <a:r>
              <a:rPr lang="de-DE" b="1" i="1" dirty="0"/>
              <a:t> </a:t>
            </a:r>
            <a:r>
              <a:rPr lang="de-DE" b="1" i="1" dirty="0" err="1"/>
              <a:t>информации</a:t>
            </a:r>
            <a:r>
              <a:rPr lang="de-DE" b="1" i="1" dirty="0"/>
              <a:t>, </a:t>
            </a:r>
            <a:r>
              <a:rPr lang="de-DE" b="1" i="1" dirty="0" err="1"/>
              <a:t>причиняющей</a:t>
            </a:r>
            <a:r>
              <a:rPr lang="de-DE" b="1" i="1" dirty="0"/>
              <a:t> </a:t>
            </a:r>
            <a:r>
              <a:rPr lang="de-DE" b="1" i="1" dirty="0" err="1"/>
              <a:t>вред</a:t>
            </a:r>
            <a:r>
              <a:rPr lang="de-DE" b="1" i="1" dirty="0"/>
              <a:t> </a:t>
            </a:r>
            <a:r>
              <a:rPr lang="de-DE" b="1" i="1" dirty="0" err="1"/>
              <a:t>их</a:t>
            </a:r>
            <a:r>
              <a:rPr lang="de-DE" b="1" i="1" dirty="0"/>
              <a:t> </a:t>
            </a:r>
            <a:r>
              <a:rPr lang="de-DE" b="1" i="1" dirty="0" err="1"/>
              <a:t>здоровью</a:t>
            </a:r>
            <a:r>
              <a:rPr lang="de-DE" b="1" i="1" dirty="0"/>
              <a:t> и </a:t>
            </a:r>
            <a:r>
              <a:rPr lang="de-DE" b="1" i="1" dirty="0" err="1"/>
              <a:t>развитию</a:t>
            </a:r>
            <a:r>
              <a:rPr lang="de-DE" b="1" i="1" dirty="0"/>
              <a:t>".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640960" cy="4176463"/>
          </a:xfrm>
        </p:spPr>
        <p:txBody>
          <a:bodyPr>
            <a:noAutofit/>
          </a:bodyPr>
          <a:lstStyle/>
          <a:p>
            <a:r>
              <a:rPr lang="de-DE" sz="2800" b="1" i="1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de-DE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В</a:t>
            </a:r>
            <a:r>
              <a:rPr lang="de-DE" sz="2800" b="1" dirty="0" err="1" smtClean="0">
                <a:solidFill>
                  <a:schemeClr val="accent1">
                    <a:lumMod val="50000"/>
                  </a:schemeClr>
                </a:solidFill>
              </a:rPr>
              <a:t>ступил</a:t>
            </a:r>
            <a:r>
              <a:rPr lang="de-DE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силу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с 1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сентября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2012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года</a:t>
            </a:r>
            <a:r>
              <a:rPr lang="de-DE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Данный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закон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устанавливает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правила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медиабезопасности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детей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при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размещении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на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территории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России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продукции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средств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массовой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печатной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информации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программ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для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ЭВМ и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баз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данных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, а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также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информации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размещаемой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в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информационно-телекоммуникационных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сетях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и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сетях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подвижной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радиотелефонной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связи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398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353347"/>
          </a:xfrm>
        </p:spPr>
        <p:txBody>
          <a:bodyPr>
            <a:normAutofit lnSpcReduction="10000"/>
          </a:bodyPr>
          <a:lstStyle/>
          <a:p>
            <a:r>
              <a:rPr lang="de-DE" dirty="0"/>
              <a:t> </a:t>
            </a:r>
            <a:r>
              <a:rPr lang="de-DE" sz="3600" b="1" dirty="0"/>
              <a:t>- </a:t>
            </a:r>
            <a:r>
              <a:rPr lang="de-DE" sz="3600" b="1" dirty="0" err="1"/>
              <a:t>это</a:t>
            </a:r>
            <a:r>
              <a:rPr lang="de-DE" sz="3600" b="1" dirty="0"/>
              <a:t> </a:t>
            </a:r>
            <a:r>
              <a:rPr lang="de-DE" sz="3600" b="1" dirty="0" err="1"/>
              <a:t>состояние</a:t>
            </a:r>
            <a:r>
              <a:rPr lang="de-DE" sz="3600" b="1" dirty="0"/>
              <a:t> </a:t>
            </a:r>
            <a:r>
              <a:rPr lang="de-DE" sz="3600" b="1" dirty="0" err="1"/>
              <a:t>защищенности</a:t>
            </a:r>
            <a:r>
              <a:rPr lang="de-DE" sz="3600" b="1" dirty="0"/>
              <a:t> </a:t>
            </a:r>
            <a:r>
              <a:rPr lang="de-DE" sz="3600" b="1" dirty="0" err="1"/>
              <a:t>детей</a:t>
            </a:r>
            <a:r>
              <a:rPr lang="de-DE" sz="3600" b="1" dirty="0"/>
              <a:t>, </a:t>
            </a:r>
            <a:r>
              <a:rPr lang="de-DE" sz="3600" b="1" dirty="0" err="1"/>
              <a:t>при</a:t>
            </a:r>
            <a:r>
              <a:rPr lang="de-DE" sz="3600" b="1" dirty="0"/>
              <a:t> </a:t>
            </a:r>
            <a:r>
              <a:rPr lang="de-DE" sz="3600" b="1" dirty="0" err="1"/>
              <a:t>котором</a:t>
            </a:r>
            <a:r>
              <a:rPr lang="de-DE" sz="3600" b="1" dirty="0"/>
              <a:t> </a:t>
            </a:r>
            <a:r>
              <a:rPr lang="de-DE" sz="3600" b="1" dirty="0" err="1"/>
              <a:t>отсутствует</a:t>
            </a:r>
            <a:r>
              <a:rPr lang="de-DE" sz="3600" b="1" dirty="0"/>
              <a:t> </a:t>
            </a:r>
            <a:r>
              <a:rPr lang="de-DE" sz="3600" b="1" dirty="0" err="1"/>
              <a:t>риск</a:t>
            </a:r>
            <a:r>
              <a:rPr lang="de-DE" sz="3600" b="1" dirty="0"/>
              <a:t>, </a:t>
            </a:r>
            <a:r>
              <a:rPr lang="de-DE" sz="3600" b="1" dirty="0" err="1"/>
              <a:t>связанный</a:t>
            </a:r>
            <a:r>
              <a:rPr lang="de-DE" sz="3600" b="1" dirty="0"/>
              <a:t> с </a:t>
            </a:r>
            <a:r>
              <a:rPr lang="de-DE" sz="3600" b="1" dirty="0" err="1"/>
              <a:t>причинением</a:t>
            </a:r>
            <a:r>
              <a:rPr lang="de-DE" sz="3600" b="1" dirty="0"/>
              <a:t> </a:t>
            </a:r>
            <a:r>
              <a:rPr lang="de-DE" sz="3600" b="1" dirty="0" err="1"/>
              <a:t>информацией</a:t>
            </a:r>
            <a:r>
              <a:rPr lang="de-DE" sz="3600" b="1" dirty="0"/>
              <a:t>, в </a:t>
            </a:r>
            <a:r>
              <a:rPr lang="de-DE" sz="3600" b="1" dirty="0" err="1"/>
              <a:t>том</a:t>
            </a:r>
            <a:r>
              <a:rPr lang="de-DE" sz="3600" b="1" dirty="0"/>
              <a:t> </a:t>
            </a:r>
            <a:r>
              <a:rPr lang="de-DE" sz="3600" b="1" dirty="0" err="1"/>
              <a:t>числе</a:t>
            </a:r>
            <a:r>
              <a:rPr lang="de-DE" sz="3600" b="1" dirty="0"/>
              <a:t> </a:t>
            </a:r>
            <a:r>
              <a:rPr lang="de-DE" sz="3600" b="1" dirty="0" err="1"/>
              <a:t>распространяемой</a:t>
            </a:r>
            <a:r>
              <a:rPr lang="de-DE" sz="3600" b="1" dirty="0"/>
              <a:t> в </a:t>
            </a:r>
            <a:r>
              <a:rPr lang="de-DE" sz="3600" b="1" dirty="0" err="1"/>
              <a:t>сети</a:t>
            </a:r>
            <a:r>
              <a:rPr lang="de-DE" sz="3600" b="1" dirty="0"/>
              <a:t> </a:t>
            </a:r>
            <a:r>
              <a:rPr lang="de-DE" sz="3600" b="1" dirty="0" err="1"/>
              <a:t>Интернет</a:t>
            </a:r>
            <a:r>
              <a:rPr lang="de-DE" sz="3600" b="1" dirty="0"/>
              <a:t>, </a:t>
            </a:r>
            <a:r>
              <a:rPr lang="de-DE" sz="3600" b="1" dirty="0" err="1"/>
              <a:t>вреда</a:t>
            </a:r>
            <a:r>
              <a:rPr lang="de-DE" sz="3600" b="1" dirty="0"/>
              <a:t> </a:t>
            </a:r>
            <a:r>
              <a:rPr lang="de-DE" sz="3600" b="1" dirty="0" err="1"/>
              <a:t>их</a:t>
            </a:r>
            <a:r>
              <a:rPr lang="de-DE" sz="3600" b="1" dirty="0"/>
              <a:t> </a:t>
            </a:r>
            <a:r>
              <a:rPr lang="de-DE" sz="3600" b="1" dirty="0" err="1"/>
              <a:t>здоровью</a:t>
            </a:r>
            <a:r>
              <a:rPr lang="de-DE" sz="3600" b="1" dirty="0"/>
              <a:t>, </a:t>
            </a:r>
            <a:r>
              <a:rPr lang="de-DE" sz="3600" b="1" dirty="0" err="1"/>
              <a:t>физическому</a:t>
            </a:r>
            <a:r>
              <a:rPr lang="de-DE" sz="3600" b="1" dirty="0"/>
              <a:t>, </a:t>
            </a:r>
            <a:r>
              <a:rPr lang="de-DE" sz="3600" b="1" dirty="0" err="1"/>
              <a:t>психическому</a:t>
            </a:r>
            <a:r>
              <a:rPr lang="de-DE" sz="3600" b="1" dirty="0"/>
              <a:t>, </a:t>
            </a:r>
            <a:r>
              <a:rPr lang="de-DE" sz="3600" b="1" dirty="0" err="1"/>
              <a:t>духовному</a:t>
            </a:r>
            <a:r>
              <a:rPr lang="de-DE" sz="3600" b="1" dirty="0"/>
              <a:t> и </a:t>
            </a:r>
            <a:r>
              <a:rPr lang="de-DE" sz="3600" b="1" dirty="0" err="1"/>
              <a:t>нравственному</a:t>
            </a:r>
            <a:r>
              <a:rPr lang="de-DE" sz="3600" b="1" dirty="0"/>
              <a:t> </a:t>
            </a:r>
            <a:r>
              <a:rPr lang="de-DE" sz="3600" b="1" dirty="0" err="1"/>
              <a:t>развитию</a:t>
            </a:r>
            <a:endParaRPr lang="ru-RU" sz="36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err="1"/>
              <a:t>Информационная</a:t>
            </a:r>
            <a:r>
              <a:rPr lang="de-DE" b="1" dirty="0"/>
              <a:t> </a:t>
            </a:r>
            <a:r>
              <a:rPr lang="de-DE" b="1" dirty="0" err="1"/>
              <a:t>безопасность</a:t>
            </a:r>
            <a:r>
              <a:rPr lang="de-DE" b="1" dirty="0"/>
              <a:t> </a:t>
            </a:r>
            <a:r>
              <a:rPr lang="de-DE" b="1" dirty="0" err="1"/>
              <a:t>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5730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84784"/>
            <a:ext cx="8424936" cy="5112568"/>
          </a:xfrm>
        </p:spPr>
        <p:txBody>
          <a:bodyPr>
            <a:normAutofit fontScale="92500" lnSpcReduction="20000"/>
          </a:bodyPr>
          <a:lstStyle/>
          <a:p>
            <a:r>
              <a:rPr lang="de-DE" b="1" dirty="0" smtClean="0"/>
              <a:t>1</a:t>
            </a:r>
            <a:r>
              <a:rPr lang="de-DE" b="1" dirty="0"/>
              <a:t>) </a:t>
            </a:r>
            <a:r>
              <a:rPr lang="de-DE" b="1" dirty="0" err="1"/>
              <a:t>Использование</a:t>
            </a:r>
            <a:r>
              <a:rPr lang="de-DE" b="1" dirty="0"/>
              <a:t> </a:t>
            </a:r>
            <a:r>
              <a:rPr lang="de-DE" b="1" dirty="0" err="1"/>
              <a:t>лицензионного</a:t>
            </a:r>
            <a:r>
              <a:rPr lang="de-DE" b="1" dirty="0"/>
              <a:t> </a:t>
            </a:r>
            <a:r>
              <a:rPr lang="de-DE" b="1" dirty="0" err="1"/>
              <a:t>программного</a:t>
            </a:r>
            <a:r>
              <a:rPr lang="de-DE" b="1" dirty="0"/>
              <a:t> </a:t>
            </a:r>
            <a:r>
              <a:rPr lang="de-DE" b="1" dirty="0" err="1"/>
              <a:t>обеспечения</a:t>
            </a:r>
            <a:r>
              <a:rPr lang="de-DE" b="1" dirty="0"/>
              <a:t> (</a:t>
            </a:r>
            <a:r>
              <a:rPr lang="de-DE" b="1" dirty="0" err="1"/>
              <a:t>оперативная</a:t>
            </a:r>
            <a:r>
              <a:rPr lang="de-DE" b="1" dirty="0"/>
              <a:t> </a:t>
            </a:r>
            <a:r>
              <a:rPr lang="de-DE" b="1" dirty="0" err="1"/>
              <a:t>система</a:t>
            </a:r>
            <a:r>
              <a:rPr lang="de-DE" b="1" dirty="0"/>
              <a:t>, </a:t>
            </a:r>
            <a:r>
              <a:rPr lang="de-DE" b="1" dirty="0" err="1"/>
              <a:t>антивирусная</a:t>
            </a:r>
            <a:r>
              <a:rPr lang="de-DE" b="1" dirty="0"/>
              <a:t> </a:t>
            </a:r>
            <a:r>
              <a:rPr lang="de-DE" b="1" dirty="0" err="1"/>
              <a:t>программа</a:t>
            </a:r>
            <a:r>
              <a:rPr lang="de-DE" b="1" dirty="0"/>
              <a:t>)</a:t>
            </a:r>
            <a:endParaRPr lang="ru-RU" dirty="0"/>
          </a:p>
          <a:p>
            <a:r>
              <a:rPr lang="de-DE" b="1" dirty="0"/>
              <a:t>2) </a:t>
            </a:r>
            <a:r>
              <a:rPr lang="de-DE" b="1" dirty="0" err="1"/>
              <a:t>Использование</a:t>
            </a:r>
            <a:r>
              <a:rPr lang="de-DE" b="1" dirty="0"/>
              <a:t> </a:t>
            </a:r>
            <a:r>
              <a:rPr lang="de-DE" b="1" dirty="0" err="1"/>
              <a:t>специальных</a:t>
            </a:r>
            <a:r>
              <a:rPr lang="de-DE" b="1" dirty="0"/>
              <a:t> </a:t>
            </a:r>
            <a:r>
              <a:rPr lang="de-DE" b="1" dirty="0" err="1"/>
              <a:t>интернет-фильтров</a:t>
            </a:r>
            <a:r>
              <a:rPr lang="de-DE" b="1" dirty="0"/>
              <a:t> (</a:t>
            </a:r>
            <a:r>
              <a:rPr lang="de-DE" b="1" dirty="0" err="1"/>
              <a:t>интернет</a:t>
            </a:r>
            <a:r>
              <a:rPr lang="de-DE" b="1" dirty="0"/>
              <a:t> – </a:t>
            </a:r>
            <a:r>
              <a:rPr lang="de-DE" b="1" dirty="0" err="1"/>
              <a:t>цензор</a:t>
            </a:r>
            <a:r>
              <a:rPr lang="de-DE" b="1" dirty="0"/>
              <a:t> - http://icensor.ru/soft/ - </a:t>
            </a:r>
            <a:r>
              <a:rPr lang="de-DE" b="1" dirty="0" err="1"/>
              <a:t>бесплатная</a:t>
            </a:r>
            <a:r>
              <a:rPr lang="de-DE" b="1" dirty="0"/>
              <a:t> </a:t>
            </a:r>
            <a:r>
              <a:rPr lang="de-DE" b="1" dirty="0" err="1"/>
              <a:t>программа</a:t>
            </a:r>
            <a:r>
              <a:rPr lang="de-DE" b="1" dirty="0"/>
              <a:t>). В </a:t>
            </a:r>
            <a:r>
              <a:rPr lang="de-DE" b="1" dirty="0" err="1"/>
              <a:t>основе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лежит</a:t>
            </a:r>
            <a:r>
              <a:rPr lang="de-DE" b="1" dirty="0"/>
              <a:t> </a:t>
            </a:r>
            <a:r>
              <a:rPr lang="de-DE" b="1" dirty="0" err="1"/>
              <a:t>технология</a:t>
            </a:r>
            <a:r>
              <a:rPr lang="de-DE" b="1" dirty="0"/>
              <a:t> «</a:t>
            </a:r>
            <a:r>
              <a:rPr lang="de-DE" b="1" dirty="0" err="1"/>
              <a:t>белых</a:t>
            </a:r>
            <a:r>
              <a:rPr lang="de-DE" b="1" dirty="0"/>
              <a:t> </a:t>
            </a:r>
            <a:r>
              <a:rPr lang="de-DE" b="1" dirty="0" err="1"/>
              <a:t>списков</a:t>
            </a:r>
            <a:r>
              <a:rPr lang="de-DE" b="1" dirty="0"/>
              <a:t>», </a:t>
            </a:r>
            <a:r>
              <a:rPr lang="de-DE" b="1" dirty="0" err="1"/>
              <a:t>гарантирующая</a:t>
            </a:r>
            <a:r>
              <a:rPr lang="de-DE" b="1" dirty="0"/>
              <a:t> 100% </a:t>
            </a:r>
            <a:r>
              <a:rPr lang="de-DE" b="1" dirty="0" err="1"/>
              <a:t>защиту</a:t>
            </a:r>
            <a:r>
              <a:rPr lang="de-DE" b="1" dirty="0"/>
              <a:t> </a:t>
            </a:r>
            <a:r>
              <a:rPr lang="de-DE" b="1" dirty="0" err="1"/>
              <a:t>от</a:t>
            </a:r>
            <a:r>
              <a:rPr lang="de-DE" b="1" dirty="0"/>
              <a:t> </a:t>
            </a:r>
            <a:r>
              <a:rPr lang="de-DE" b="1" dirty="0" err="1"/>
              <a:t>опасных</a:t>
            </a:r>
            <a:r>
              <a:rPr lang="de-DE" b="1" dirty="0"/>
              <a:t> и </a:t>
            </a:r>
            <a:r>
              <a:rPr lang="de-DE" b="1" dirty="0" err="1"/>
              <a:t>нежелательных</a:t>
            </a:r>
            <a:r>
              <a:rPr lang="de-DE" b="1" dirty="0"/>
              <a:t> </a:t>
            </a:r>
            <a:r>
              <a:rPr lang="de-DE" b="1" dirty="0" err="1"/>
              <a:t>материалов</a:t>
            </a:r>
            <a:r>
              <a:rPr lang="de-DE" b="1" dirty="0"/>
              <a:t>.</a:t>
            </a:r>
            <a:endParaRPr lang="ru-RU" dirty="0"/>
          </a:p>
          <a:p>
            <a:r>
              <a:rPr lang="de-DE" b="1" dirty="0"/>
              <a:t>3) </a:t>
            </a:r>
            <a:r>
              <a:rPr lang="de-DE" b="1" dirty="0" err="1"/>
              <a:t>Использование</a:t>
            </a:r>
            <a:r>
              <a:rPr lang="de-DE" b="1" dirty="0"/>
              <a:t> </a:t>
            </a:r>
            <a:r>
              <a:rPr lang="de-DE" b="1" dirty="0" err="1"/>
              <a:t>детских</a:t>
            </a:r>
            <a:r>
              <a:rPr lang="de-DE" b="1" dirty="0"/>
              <a:t> </a:t>
            </a:r>
            <a:r>
              <a:rPr lang="de-DE" b="1" dirty="0" err="1"/>
              <a:t>интернет-браузеров</a:t>
            </a:r>
            <a:r>
              <a:rPr lang="de-DE" b="1" dirty="0"/>
              <a:t> (</a:t>
            </a:r>
            <a:r>
              <a:rPr lang="de-DE" b="1" dirty="0" err="1"/>
              <a:t>например</a:t>
            </a:r>
            <a:r>
              <a:rPr lang="de-DE" b="1" dirty="0"/>
              <a:t>, </a:t>
            </a:r>
            <a:r>
              <a:rPr lang="de-DE" b="1" dirty="0" err="1"/>
              <a:t>детский</a:t>
            </a:r>
            <a:r>
              <a:rPr lang="de-DE" b="1" dirty="0"/>
              <a:t> </a:t>
            </a:r>
            <a:r>
              <a:rPr lang="de-DE" b="1" dirty="0" err="1"/>
              <a:t>интернет-браузер</a:t>
            </a:r>
            <a:r>
              <a:rPr lang="de-DE" b="1" dirty="0"/>
              <a:t> </a:t>
            </a:r>
            <a:r>
              <a:rPr lang="de-DE" b="1" dirty="0" err="1"/>
              <a:t>Гугл</a:t>
            </a:r>
            <a:r>
              <a:rPr lang="de-DE" b="1" dirty="0"/>
              <a:t> -</a:t>
            </a:r>
            <a:endParaRPr lang="ru-RU" dirty="0"/>
          </a:p>
          <a:p>
            <a:r>
              <a:rPr lang="de-DE" b="1" dirty="0"/>
              <a:t>4) </a:t>
            </a:r>
            <a:r>
              <a:rPr lang="de-DE" b="1" dirty="0" err="1"/>
              <a:t>Использование</a:t>
            </a:r>
            <a:r>
              <a:rPr lang="de-DE" b="1" dirty="0"/>
              <a:t> </a:t>
            </a:r>
            <a:r>
              <a:rPr lang="de-DE" b="1" dirty="0" err="1"/>
              <a:t>детских</a:t>
            </a:r>
            <a:r>
              <a:rPr lang="de-DE" b="1" dirty="0"/>
              <a:t> </a:t>
            </a:r>
            <a:r>
              <a:rPr lang="de-DE" b="1" dirty="0" err="1"/>
              <a:t>поисковиков</a:t>
            </a:r>
            <a:endParaRPr lang="ru-RU" dirty="0"/>
          </a:p>
          <a:p>
            <a:r>
              <a:rPr lang="de-DE" b="1" dirty="0"/>
              <a:t>5) </a:t>
            </a:r>
            <a:r>
              <a:rPr lang="de-DE" b="1" dirty="0" err="1"/>
              <a:t>Входите</a:t>
            </a:r>
            <a:r>
              <a:rPr lang="de-DE" b="1" dirty="0"/>
              <a:t> в </a:t>
            </a:r>
            <a:r>
              <a:rPr lang="de-DE" b="1" dirty="0" err="1"/>
              <a:t>Интернет</a:t>
            </a:r>
            <a:r>
              <a:rPr lang="de-DE" b="1" dirty="0"/>
              <a:t> </a:t>
            </a:r>
            <a:r>
              <a:rPr lang="de-DE" b="1" dirty="0" err="1"/>
              <a:t>совместно</a:t>
            </a:r>
            <a:r>
              <a:rPr lang="de-DE" b="1" dirty="0"/>
              <a:t> с </a:t>
            </a:r>
            <a:r>
              <a:rPr lang="de-DE" b="1" dirty="0" err="1"/>
              <a:t>детьми</a:t>
            </a:r>
            <a:r>
              <a:rPr lang="de-DE" b="1" dirty="0"/>
              <a:t>. </a:t>
            </a:r>
            <a:r>
              <a:rPr lang="de-DE" b="1" dirty="0" err="1"/>
              <a:t>По</a:t>
            </a:r>
            <a:r>
              <a:rPr lang="de-DE" b="1" dirty="0"/>
              <a:t> </a:t>
            </a:r>
            <a:r>
              <a:rPr lang="de-DE" b="1" dirty="0" err="1"/>
              <a:t>возможности</a:t>
            </a:r>
            <a:r>
              <a:rPr lang="de-DE" b="1" dirty="0"/>
              <a:t> </a:t>
            </a:r>
            <a:r>
              <a:rPr lang="de-DE" b="1" dirty="0" err="1"/>
              <a:t>находите</a:t>
            </a:r>
            <a:r>
              <a:rPr lang="de-DE" b="1" dirty="0"/>
              <a:t> </a:t>
            </a:r>
            <a:r>
              <a:rPr lang="de-DE" b="1" dirty="0" err="1"/>
              <a:t>совместные</a:t>
            </a:r>
            <a:r>
              <a:rPr lang="de-DE" b="1" dirty="0"/>
              <a:t> </a:t>
            </a:r>
            <a:r>
              <a:rPr lang="de-DE" b="1" dirty="0" err="1"/>
              <a:t>дела</a:t>
            </a:r>
            <a:r>
              <a:rPr lang="de-DE" b="1" dirty="0"/>
              <a:t>, </a:t>
            </a:r>
            <a:r>
              <a:rPr lang="de-DE" b="1" dirty="0" err="1"/>
              <a:t>интересуйтесь</a:t>
            </a:r>
            <a:r>
              <a:rPr lang="de-DE" b="1" dirty="0"/>
              <a:t> </a:t>
            </a:r>
            <a:r>
              <a:rPr lang="de-DE" b="1" dirty="0" err="1"/>
              <a:t>предпочтениями</a:t>
            </a:r>
            <a:r>
              <a:rPr lang="de-DE" b="1" dirty="0"/>
              <a:t> </a:t>
            </a:r>
            <a:r>
              <a:rPr lang="de-DE" b="1" dirty="0" err="1"/>
              <a:t>вашего</a:t>
            </a:r>
            <a:r>
              <a:rPr lang="de-DE" b="1" dirty="0"/>
              <a:t> </a:t>
            </a:r>
            <a:r>
              <a:rPr lang="de-DE" b="1" dirty="0" err="1"/>
              <a:t>ребенка</a:t>
            </a:r>
            <a:r>
              <a:rPr lang="de-DE" b="1" dirty="0"/>
              <a:t>.</a:t>
            </a:r>
            <a:endParaRPr lang="ru-RU" dirty="0"/>
          </a:p>
          <a:p>
            <a:r>
              <a:rPr lang="de-DE" b="1" dirty="0" err="1"/>
              <a:t>Кроме</a:t>
            </a:r>
            <a:r>
              <a:rPr lang="de-DE" b="1" dirty="0"/>
              <a:t> </a:t>
            </a:r>
            <a:r>
              <a:rPr lang="de-DE" b="1" dirty="0" err="1"/>
              <a:t>этого</a:t>
            </a:r>
            <a:r>
              <a:rPr lang="de-DE" b="1" dirty="0"/>
              <a:t> </a:t>
            </a:r>
            <a:r>
              <a:rPr lang="de-DE" b="1" dirty="0" err="1"/>
              <a:t>Вы</a:t>
            </a:r>
            <a:r>
              <a:rPr lang="de-DE" b="1" dirty="0"/>
              <a:t> </a:t>
            </a:r>
            <a:r>
              <a:rPr lang="de-DE" b="1" dirty="0" err="1"/>
              <a:t>всегда</a:t>
            </a:r>
            <a:r>
              <a:rPr lang="de-DE" b="1" dirty="0"/>
              <a:t> </a:t>
            </a:r>
            <a:r>
              <a:rPr lang="de-DE" b="1" dirty="0" err="1"/>
              <a:t>сможете</a:t>
            </a:r>
            <a:r>
              <a:rPr lang="de-DE" b="1" dirty="0"/>
              <a:t> </a:t>
            </a:r>
            <a:r>
              <a:rPr lang="de-DE" b="1" dirty="0" err="1"/>
              <a:t>получить</a:t>
            </a:r>
            <a:r>
              <a:rPr lang="de-DE" b="1" dirty="0"/>
              <a:t> </a:t>
            </a:r>
            <a:r>
              <a:rPr lang="de-DE" b="1" dirty="0" err="1"/>
              <a:t>вспомогательную</a:t>
            </a:r>
            <a:r>
              <a:rPr lang="de-DE" b="1" dirty="0"/>
              <a:t> </a:t>
            </a:r>
            <a:r>
              <a:rPr lang="de-DE" b="1" dirty="0" err="1"/>
              <a:t>информацию</a:t>
            </a:r>
            <a:r>
              <a:rPr lang="de-DE" b="1" dirty="0"/>
              <a:t>, </a:t>
            </a:r>
            <a:r>
              <a:rPr lang="de-DE" b="1" dirty="0" err="1"/>
              <a:t>используя</a:t>
            </a:r>
            <a:r>
              <a:rPr lang="de-DE" b="1" dirty="0"/>
              <a:t> </a:t>
            </a:r>
            <a:r>
              <a:rPr lang="de-DE" b="1" dirty="0" err="1"/>
              <a:t>следующие</a:t>
            </a:r>
            <a:r>
              <a:rPr lang="de-DE" b="1" dirty="0"/>
              <a:t> </a:t>
            </a:r>
            <a:r>
              <a:rPr lang="de-DE" b="1" dirty="0" err="1"/>
              <a:t>сайт</a:t>
            </a:r>
            <a:r>
              <a:rPr lang="de-DE" b="1" dirty="0"/>
              <a:t>: </a:t>
            </a:r>
            <a:r>
              <a:rPr lang="de-DE" dirty="0"/>
              <a:t> </a:t>
            </a:r>
            <a:r>
              <a:rPr lang="de-DE" dirty="0" err="1"/>
              <a:t>на</a:t>
            </a:r>
            <a:r>
              <a:rPr lang="de-DE" dirty="0"/>
              <a:t> </a:t>
            </a:r>
            <a:r>
              <a:rPr lang="de-DE" dirty="0" err="1"/>
              <a:t>сайте</a:t>
            </a:r>
            <a:r>
              <a:rPr lang="de-DE" dirty="0"/>
              <a:t> «WWW.I-DETI.ORG </a:t>
            </a:r>
            <a:r>
              <a:rPr lang="de-DE" dirty="0" err="1"/>
              <a:t>Безопасный</a:t>
            </a:r>
            <a:r>
              <a:rPr lang="de-DE" dirty="0"/>
              <a:t> </a:t>
            </a:r>
            <a:r>
              <a:rPr lang="de-DE" dirty="0" err="1"/>
              <a:t>интернет</a:t>
            </a:r>
            <a:r>
              <a:rPr lang="de-DE" dirty="0"/>
              <a:t> </a:t>
            </a:r>
            <a:r>
              <a:rPr lang="de-DE" dirty="0" err="1"/>
              <a:t>для</a:t>
            </a:r>
            <a:r>
              <a:rPr lang="de-DE" dirty="0"/>
              <a:t> </a:t>
            </a:r>
            <a:r>
              <a:rPr lang="de-DE" dirty="0" err="1"/>
              <a:t>детей</a:t>
            </a:r>
            <a:r>
              <a:rPr lang="de-DE" dirty="0"/>
              <a:t>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err="1"/>
              <a:t>Способы</a:t>
            </a:r>
            <a:r>
              <a:rPr lang="de-DE" b="1" dirty="0"/>
              <a:t> </a:t>
            </a:r>
            <a:r>
              <a:rPr lang="de-DE" b="1" dirty="0" err="1"/>
              <a:t>защиты</a:t>
            </a:r>
            <a:r>
              <a:rPr lang="de-DE" b="1" dirty="0"/>
              <a:t> </a:t>
            </a:r>
            <a:r>
              <a:rPr lang="de-DE" b="1" dirty="0" err="1"/>
              <a:t>детей</a:t>
            </a:r>
            <a:r>
              <a:rPr lang="de-DE" b="1" dirty="0"/>
              <a:t> </a:t>
            </a:r>
            <a:r>
              <a:rPr lang="de-DE" b="1" dirty="0" err="1"/>
              <a:t>от</a:t>
            </a:r>
            <a:r>
              <a:rPr lang="de-DE" b="1" dirty="0"/>
              <a:t> </a:t>
            </a:r>
            <a:r>
              <a:rPr lang="de-DE" b="1" dirty="0" err="1"/>
              <a:t>вредной</a:t>
            </a:r>
            <a:r>
              <a:rPr lang="de-DE" b="1" dirty="0"/>
              <a:t> </a:t>
            </a:r>
            <a:r>
              <a:rPr lang="de-DE" b="1" dirty="0" err="1"/>
              <a:t>информации</a:t>
            </a:r>
            <a:r>
              <a:rPr lang="de-DE" b="1" dirty="0"/>
              <a:t> в </a:t>
            </a:r>
            <a:r>
              <a:rPr lang="de-DE" b="1" dirty="0" err="1"/>
              <a:t>Интернете</a:t>
            </a:r>
            <a:r>
              <a:rPr lang="de-DE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7748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u="sng" dirty="0" err="1"/>
              <a:t>Справочник</a:t>
            </a:r>
            <a:r>
              <a:rPr lang="de-DE" u="sng" dirty="0"/>
              <a:t> </a:t>
            </a:r>
            <a:r>
              <a:rPr lang="de-DE" u="sng" dirty="0" err="1"/>
              <a:t>по</a:t>
            </a:r>
            <a:r>
              <a:rPr lang="de-DE" u="sng" dirty="0"/>
              <a:t> </a:t>
            </a:r>
            <a:r>
              <a:rPr lang="de-DE" u="sng" dirty="0" err="1"/>
              <a:t>детской</a:t>
            </a:r>
            <a:r>
              <a:rPr lang="de-DE" u="sng" dirty="0"/>
              <a:t> </a:t>
            </a:r>
            <a:r>
              <a:rPr lang="de-DE" u="sng" dirty="0" err="1"/>
              <a:t>безопасности</a:t>
            </a:r>
            <a:r>
              <a:rPr lang="de-DE" u="sng" dirty="0"/>
              <a:t> в </a:t>
            </a:r>
            <a:r>
              <a:rPr lang="de-DE" u="sng" dirty="0" err="1"/>
              <a:t>Интернете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DE" sz="4800" b="1" dirty="0" smtClean="0"/>
              <a:t>www.google.ru/familysafety</a:t>
            </a:r>
            <a:endParaRPr lang="ru-RU" sz="4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706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b="1" u="sng" dirty="0" err="1"/>
              <a:t>Центр</a:t>
            </a:r>
            <a:r>
              <a:rPr lang="de-DE" b="1" u="sng" dirty="0"/>
              <a:t> </a:t>
            </a:r>
            <a:r>
              <a:rPr lang="de-DE" b="1" u="sng" dirty="0" err="1"/>
              <a:t>безопасного</a:t>
            </a:r>
            <a:r>
              <a:rPr lang="de-DE" b="1" u="sng" dirty="0"/>
              <a:t> </a:t>
            </a:r>
            <a:r>
              <a:rPr lang="de-DE" b="1" u="sng" dirty="0" err="1"/>
              <a:t>Интернета</a:t>
            </a:r>
            <a:r>
              <a:rPr lang="de-DE" b="1" u="sng" dirty="0"/>
              <a:t> в </a:t>
            </a:r>
            <a:r>
              <a:rPr lang="de-DE" b="1" u="sng" dirty="0" err="1"/>
              <a:t>России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3501008"/>
            <a:ext cx="8640960" cy="1473200"/>
          </a:xfrm>
        </p:spPr>
        <p:txBody>
          <a:bodyPr>
            <a:normAutofit/>
          </a:bodyPr>
          <a:lstStyle/>
          <a:p>
            <a:r>
              <a:rPr lang="de-DE" sz="6600" b="1" dirty="0" smtClean="0">
                <a:solidFill>
                  <a:schemeClr val="bg2">
                    <a:lumMod val="25000"/>
                  </a:schemeClr>
                </a:solidFill>
              </a:rPr>
              <a:t>www.saferunet.ru</a:t>
            </a:r>
            <a:endParaRPr lang="ru-RU" sz="66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131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Бесплатные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родительского</a:t>
            </a:r>
            <a:r>
              <a:rPr lang="de-DE" b="1" dirty="0"/>
              <a:t> </a:t>
            </a:r>
            <a:r>
              <a:rPr lang="de-DE" b="1" dirty="0" err="1"/>
              <a:t>контроля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568952" cy="3888432"/>
          </a:xfrm>
        </p:spPr>
        <p:txBody>
          <a:bodyPr>
            <a:normAutofit fontScale="55000" lnSpcReduction="20000"/>
          </a:bodyPr>
          <a:lstStyle/>
          <a:p>
            <a:r>
              <a:rPr lang="de-DE" sz="6600" b="1" u="sng" dirty="0" err="1">
                <a:solidFill>
                  <a:schemeClr val="bg2">
                    <a:lumMod val="25000"/>
                  </a:schemeClr>
                </a:solidFill>
              </a:rPr>
              <a:t>Интернет</a:t>
            </a:r>
            <a:r>
              <a:rPr lang="de-DE" sz="66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b="1" u="sng" dirty="0" err="1">
                <a:solidFill>
                  <a:schemeClr val="bg2">
                    <a:lumMod val="25000"/>
                  </a:schemeClr>
                </a:solidFill>
              </a:rPr>
              <a:t>Цензор</a:t>
            </a:r>
            <a:endParaRPr lang="ru-RU" sz="6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Программа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содержит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уникальные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вручную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проверенные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"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белые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списки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",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гарантирующая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защиту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от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опасных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нежелательных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материалов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включающие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все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безопасные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сайты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Рунета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основные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иностранные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6600" dirty="0" err="1">
                <a:solidFill>
                  <a:schemeClr val="bg2">
                    <a:lumMod val="25000"/>
                  </a:schemeClr>
                </a:solidFill>
              </a:rPr>
              <a:t>ресурсы</a:t>
            </a:r>
            <a:r>
              <a:rPr lang="de-DE" sz="6600" dirty="0">
                <a:solidFill>
                  <a:schemeClr val="bg2">
                    <a:lumMod val="25000"/>
                  </a:schemeClr>
                </a:solidFill>
              </a:rPr>
              <a:t>. http://www.icensor.ru/</a:t>
            </a:r>
            <a:endParaRPr lang="ru-RU" sz="66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27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Бесплатные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родительского</a:t>
            </a:r>
            <a:r>
              <a:rPr lang="de-DE" b="1" dirty="0"/>
              <a:t> </a:t>
            </a:r>
            <a:r>
              <a:rPr lang="de-DE" b="1" dirty="0" err="1"/>
              <a:t>контроля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568952" cy="3888432"/>
          </a:xfrm>
        </p:spPr>
        <p:txBody>
          <a:bodyPr>
            <a:normAutofit/>
          </a:bodyPr>
          <a:lstStyle/>
          <a:p>
            <a:r>
              <a:rPr lang="de-DE" sz="3200" b="1" u="sng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32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b="1" u="sng" dirty="0" err="1">
                <a:solidFill>
                  <a:schemeClr val="bg2">
                    <a:lumMod val="25000"/>
                  </a:schemeClr>
                </a:solidFill>
              </a:rPr>
              <a:t>интернет</a:t>
            </a:r>
            <a:r>
              <a:rPr lang="de-DE" sz="32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b="1" u="sng" dirty="0" err="1">
                <a:solidFill>
                  <a:schemeClr val="bg2">
                    <a:lumMod val="25000"/>
                  </a:schemeClr>
                </a:solidFill>
              </a:rPr>
              <a:t>фильтр</a:t>
            </a:r>
            <a:r>
              <a:rPr lang="de-DE" sz="32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b="1" u="sng" dirty="0" err="1">
                <a:solidFill>
                  <a:schemeClr val="bg2">
                    <a:lumMod val="25000"/>
                  </a:schemeClr>
                </a:solidFill>
              </a:rPr>
              <a:t>КиберПапа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Программа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работает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принципу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«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белого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списка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».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Ребенок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может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заходить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только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проверенные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детские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сайты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Отключить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фильтр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могут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только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родители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используя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пароль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от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программы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http://www.cyberpapa.ru/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783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Бесплатные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родительского</a:t>
            </a:r>
            <a:r>
              <a:rPr lang="de-DE" b="1" dirty="0"/>
              <a:t> </a:t>
            </a:r>
            <a:r>
              <a:rPr lang="de-DE" b="1" dirty="0" err="1"/>
              <a:t>контроля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568952" cy="3888432"/>
          </a:xfrm>
        </p:spPr>
        <p:txBody>
          <a:bodyPr>
            <a:normAutofit lnSpcReduction="10000"/>
          </a:bodyPr>
          <a:lstStyle/>
          <a:p>
            <a:r>
              <a:rPr lang="de-DE" sz="2800" b="1" u="sng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28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u="sng" dirty="0" err="1">
                <a:solidFill>
                  <a:schemeClr val="bg2">
                    <a:lumMod val="25000"/>
                  </a:schemeClr>
                </a:solidFill>
              </a:rPr>
              <a:t>браузер</a:t>
            </a:r>
            <a:r>
              <a:rPr lang="de-DE" sz="2800" b="1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u="sng" dirty="0" err="1">
                <a:solidFill>
                  <a:schemeClr val="bg2">
                    <a:lumMod val="25000"/>
                  </a:schemeClr>
                </a:solidFill>
              </a:rPr>
              <a:t>Гогуль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Браузер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позволяет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составить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расписание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доступа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-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ограничение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использования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Интернета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Родители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могут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получить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детальный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отчёт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о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том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какие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сайты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посещали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добавить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удалить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сайты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из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перечня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доступных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Безопасность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обеспечивается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за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счёт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своего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каталога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детских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сайтов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проверенных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педагогами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психологами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850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Бесплатные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родительского</a:t>
            </a:r>
            <a:r>
              <a:rPr lang="de-DE" b="1" dirty="0"/>
              <a:t> </a:t>
            </a:r>
            <a:r>
              <a:rPr lang="de-DE" b="1" dirty="0" err="1"/>
              <a:t>контроля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439" y="2564904"/>
            <a:ext cx="8784976" cy="3888432"/>
          </a:xfrm>
        </p:spPr>
        <p:txBody>
          <a:bodyPr>
            <a:normAutofit fontScale="92500" lnSpcReduction="20000"/>
          </a:bodyPr>
          <a:lstStyle/>
          <a:p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Родительский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контроль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в Windows 7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600" i="1" dirty="0">
                <a:solidFill>
                  <a:schemeClr val="bg2">
                    <a:lumMod val="25000"/>
                  </a:schemeClr>
                </a:solidFill>
              </a:rPr>
              <a:t>Windows 7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имеет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своем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арсенале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функции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Ограничение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работы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за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компьютером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Задаются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дни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время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, в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которое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можно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включать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компьютер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когда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он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сам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отключится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Ограничивать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используемые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программы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Контроль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доступа</a:t>
            </a:r>
            <a:r>
              <a:rPr lang="de-DE" sz="2600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600" b="1" dirty="0" err="1">
                <a:solidFill>
                  <a:schemeClr val="bg2">
                    <a:lumMod val="25000"/>
                  </a:schemeClr>
                </a:solidFill>
              </a:rPr>
              <a:t>интернет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Часть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проблем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можно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решить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с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помощью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первого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пункта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Родитель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не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будет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выключать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компьютер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выгонять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ребенка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, Windows  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сама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заданное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время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выключит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600" dirty="0" err="1">
                <a:solidFill>
                  <a:schemeClr val="bg2">
                    <a:lumMod val="25000"/>
                  </a:schemeClr>
                </a:solidFill>
              </a:rPr>
              <a:t>компьютер</a:t>
            </a:r>
            <a:r>
              <a:rPr lang="de-DE" sz="26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152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>
            <a:normAutofit fontScale="90000"/>
          </a:bodyPr>
          <a:lstStyle/>
          <a:p>
            <a:r>
              <a:rPr lang="de-DE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Бесплатные</a:t>
            </a:r>
            <a:r>
              <a:rPr lang="de-DE" b="1" dirty="0"/>
              <a:t> </a:t>
            </a:r>
            <a:r>
              <a:rPr lang="de-DE" b="1" dirty="0" err="1"/>
              <a:t>программы</a:t>
            </a:r>
            <a:r>
              <a:rPr lang="de-DE" b="1" dirty="0"/>
              <a:t>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родительского</a:t>
            </a:r>
            <a:r>
              <a:rPr lang="de-DE" b="1" dirty="0"/>
              <a:t> </a:t>
            </a:r>
            <a:r>
              <a:rPr lang="de-DE" b="1" dirty="0" err="1"/>
              <a:t>контроля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568952" cy="3888432"/>
          </a:xfrm>
        </p:spPr>
        <p:txBody>
          <a:bodyPr>
            <a:normAutofit fontScale="92500"/>
          </a:bodyPr>
          <a:lstStyle/>
          <a:p>
            <a:r>
              <a:rPr lang="de-DE" sz="3200" b="1" u="sng" dirty="0" err="1">
                <a:solidFill>
                  <a:schemeClr val="bg2">
                    <a:lumMod val="25000"/>
                  </a:schemeClr>
                </a:solidFill>
              </a:rPr>
              <a:t>БлокПрограмма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Интернет-фильтр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с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функцией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родительского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контроля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Фильтр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блокирует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ненормативную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лексику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нецензурные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слова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любых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WEB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сайтах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, в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любых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браузерах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во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всех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bg2">
                    <a:lumMod val="25000"/>
                  </a:schemeClr>
                </a:solidFill>
              </a:rPr>
              <a:t>приложениях</a:t>
            </a:r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 Windows.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3200" dirty="0">
                <a:solidFill>
                  <a:schemeClr val="bg2">
                    <a:lumMod val="25000"/>
                  </a:schemeClr>
                </a:solidFill>
              </a:rPr>
              <a:t>http://blokprogramma.ru/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13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569371"/>
          </a:xfrm>
        </p:spPr>
        <p:txBody>
          <a:bodyPr>
            <a:noAutofit/>
          </a:bodyPr>
          <a:lstStyle/>
          <a:p>
            <a:r>
              <a:rPr lang="de-DE" sz="4000" b="1" dirty="0" err="1"/>
              <a:t>Вспомните</a:t>
            </a:r>
            <a:r>
              <a:rPr lang="de-DE" sz="4000" b="1" dirty="0"/>
              <a:t> </a:t>
            </a:r>
            <a:r>
              <a:rPr lang="de-DE" sz="4000" b="1" dirty="0" err="1"/>
              <a:t>свое</a:t>
            </a:r>
            <a:r>
              <a:rPr lang="de-DE" sz="4000" b="1" dirty="0"/>
              <a:t> </a:t>
            </a:r>
            <a:r>
              <a:rPr lang="de-DE" sz="4000" b="1" dirty="0" err="1"/>
              <a:t>детство</a:t>
            </a:r>
            <a:r>
              <a:rPr lang="de-DE" sz="4000" b="1" dirty="0" smtClean="0"/>
              <a:t>.</a:t>
            </a:r>
            <a:endParaRPr lang="ru-RU" sz="4000" b="1" dirty="0" smtClean="0"/>
          </a:p>
          <a:p>
            <a:r>
              <a:rPr lang="de-DE" sz="4000" b="1" dirty="0" smtClean="0"/>
              <a:t> </a:t>
            </a:r>
            <a:r>
              <a:rPr lang="ru-RU" sz="2800" b="1" dirty="0" smtClean="0"/>
              <a:t>(напишите в чате)</a:t>
            </a:r>
          </a:p>
          <a:p>
            <a:r>
              <a:rPr lang="de-DE" sz="4000" b="1" dirty="0" err="1" smtClean="0"/>
              <a:t>Какие</a:t>
            </a:r>
            <a:r>
              <a:rPr lang="de-DE" sz="4000" b="1" dirty="0" smtClean="0"/>
              <a:t> </a:t>
            </a:r>
            <a:r>
              <a:rPr lang="de-DE" sz="4000" b="1" dirty="0" err="1"/>
              <a:t>главные</a:t>
            </a:r>
            <a:r>
              <a:rPr lang="de-DE" sz="4000" b="1" dirty="0"/>
              <a:t> </a:t>
            </a:r>
            <a:r>
              <a:rPr lang="de-DE" sz="4000" b="1" dirty="0" err="1"/>
              <a:t>развлечения</a:t>
            </a:r>
            <a:r>
              <a:rPr lang="de-DE" sz="4000" b="1" dirty="0"/>
              <a:t> у </a:t>
            </a:r>
            <a:r>
              <a:rPr lang="de-DE" sz="4000" b="1" dirty="0" err="1"/>
              <a:t>вас</a:t>
            </a:r>
            <a:r>
              <a:rPr lang="de-DE" sz="4000" b="1" dirty="0"/>
              <a:t> </a:t>
            </a:r>
            <a:r>
              <a:rPr lang="de-DE" sz="4000" b="1" dirty="0" err="1"/>
              <a:t>всплывают</a:t>
            </a:r>
            <a:r>
              <a:rPr lang="de-DE" sz="4000" b="1" dirty="0"/>
              <a:t> в </a:t>
            </a:r>
            <a:r>
              <a:rPr lang="de-DE" sz="4000" b="1" dirty="0" err="1"/>
              <a:t>памяти</a:t>
            </a:r>
            <a:r>
              <a:rPr lang="de-DE" sz="4000" b="1" dirty="0"/>
              <a:t>? </a:t>
            </a:r>
            <a:endParaRPr lang="ru-RU" sz="4000" b="1" dirty="0" smtClean="0"/>
          </a:p>
          <a:p>
            <a:r>
              <a:rPr lang="de-DE" sz="4000" b="1" dirty="0" err="1" smtClean="0"/>
              <a:t>Какими</a:t>
            </a:r>
            <a:r>
              <a:rPr lang="de-DE" sz="4000" b="1" dirty="0" smtClean="0"/>
              <a:t> </a:t>
            </a:r>
            <a:r>
              <a:rPr lang="de-DE" sz="4000" b="1" dirty="0" err="1"/>
              <a:t>играми</a:t>
            </a:r>
            <a:r>
              <a:rPr lang="de-DE" sz="4000" b="1" dirty="0"/>
              <a:t> </a:t>
            </a:r>
            <a:r>
              <a:rPr lang="de-DE" sz="4000" b="1" dirty="0" err="1"/>
              <a:t>Вы</a:t>
            </a:r>
            <a:r>
              <a:rPr lang="de-DE" sz="4000" b="1" dirty="0"/>
              <a:t> </a:t>
            </a:r>
            <a:r>
              <a:rPr lang="de-DE" sz="4000" b="1" dirty="0" err="1"/>
              <a:t>были</a:t>
            </a:r>
            <a:r>
              <a:rPr lang="de-DE" sz="4000" b="1" dirty="0"/>
              <a:t> </a:t>
            </a:r>
            <a:r>
              <a:rPr lang="de-DE" sz="4000" b="1" dirty="0" err="1"/>
              <a:t>увлечены</a:t>
            </a:r>
            <a:r>
              <a:rPr lang="de-DE" sz="4000" b="1" dirty="0" smtClean="0"/>
              <a:t>?</a:t>
            </a:r>
            <a:endParaRPr lang="ru-RU" sz="4000" b="1" dirty="0" smtClean="0"/>
          </a:p>
          <a:p>
            <a:r>
              <a:rPr lang="de-DE" sz="4000" b="1" dirty="0" smtClean="0"/>
              <a:t> </a:t>
            </a:r>
            <a:r>
              <a:rPr lang="de-DE" sz="4000" b="1" dirty="0" err="1"/>
              <a:t>Как</a:t>
            </a:r>
            <a:r>
              <a:rPr lang="de-DE" sz="4000" b="1" dirty="0"/>
              <a:t> </a:t>
            </a:r>
            <a:r>
              <a:rPr lang="de-DE" sz="4000" b="1" dirty="0" err="1"/>
              <a:t>организовывали</a:t>
            </a:r>
            <a:r>
              <a:rPr lang="de-DE" sz="4000" b="1" dirty="0"/>
              <a:t> </a:t>
            </a:r>
            <a:r>
              <a:rPr lang="de-DE" sz="4000" b="1" dirty="0" err="1"/>
              <a:t>свободное</a:t>
            </a:r>
            <a:r>
              <a:rPr lang="de-DE" sz="4000" b="1" dirty="0"/>
              <a:t> </a:t>
            </a:r>
            <a:r>
              <a:rPr lang="de-DE" sz="4000" b="1" dirty="0" err="1"/>
              <a:t>время</a:t>
            </a:r>
            <a:r>
              <a:rPr lang="de-DE" sz="4000" b="1" dirty="0"/>
              <a:t>? 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Интерактив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894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062664" cy="2088232"/>
          </a:xfrm>
        </p:spPr>
        <p:txBody>
          <a:bodyPr/>
          <a:lstStyle/>
          <a:p>
            <a:r>
              <a:rPr lang="de-DE" u="sng" dirty="0" err="1"/>
              <a:t>Линия</a:t>
            </a:r>
            <a:r>
              <a:rPr lang="de-DE" u="sng" dirty="0"/>
              <a:t> </a:t>
            </a:r>
            <a:r>
              <a:rPr lang="de-DE" u="sng" dirty="0" err="1"/>
              <a:t>помощи</a:t>
            </a:r>
            <a:r>
              <a:rPr lang="de-DE" u="sng" dirty="0"/>
              <a:t> «</a:t>
            </a:r>
            <a:r>
              <a:rPr lang="de-DE" u="sng" dirty="0" err="1"/>
              <a:t>Дети</a:t>
            </a:r>
            <a:r>
              <a:rPr lang="de-DE" u="sng" dirty="0"/>
              <a:t> </a:t>
            </a:r>
            <a:r>
              <a:rPr lang="de-DE" u="sng" dirty="0" err="1"/>
              <a:t>Онлайн</a:t>
            </a:r>
            <a:r>
              <a:rPr lang="de-DE" u="sng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988840"/>
            <a:ext cx="9036496" cy="3528392"/>
          </a:xfrm>
        </p:spPr>
        <p:txBody>
          <a:bodyPr>
            <a:normAutofit fontScale="62500" lnSpcReduction="20000"/>
          </a:bodyPr>
          <a:lstStyle/>
          <a:p>
            <a:r>
              <a:rPr lang="de-DE" sz="6600" b="1" dirty="0" smtClean="0">
                <a:solidFill>
                  <a:schemeClr val="bg2">
                    <a:lumMod val="25000"/>
                  </a:schemeClr>
                </a:solidFill>
                <a:hlinkClick r:id="rId2"/>
              </a:rPr>
              <a:t>www.detionline.com</a:t>
            </a:r>
            <a:endParaRPr lang="ru-RU" sz="66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6600" dirty="0"/>
              <a:t> </a:t>
            </a:r>
            <a:r>
              <a:rPr lang="de-DE" sz="6600" dirty="0" err="1"/>
              <a:t>Линия</a:t>
            </a:r>
            <a:r>
              <a:rPr lang="de-DE" sz="6600" dirty="0"/>
              <a:t> </a:t>
            </a:r>
            <a:r>
              <a:rPr lang="de-DE" sz="6600" dirty="0" err="1"/>
              <a:t>работает</a:t>
            </a:r>
            <a:r>
              <a:rPr lang="de-DE" sz="6600" dirty="0"/>
              <a:t> с 9 </a:t>
            </a:r>
            <a:r>
              <a:rPr lang="de-DE" sz="6600" dirty="0" err="1"/>
              <a:t>до</a:t>
            </a:r>
            <a:r>
              <a:rPr lang="de-DE" sz="6600" dirty="0"/>
              <a:t> 18 (</a:t>
            </a:r>
            <a:r>
              <a:rPr lang="de-DE" sz="6600" dirty="0" err="1"/>
              <a:t>по</a:t>
            </a:r>
            <a:r>
              <a:rPr lang="de-DE" sz="6600" dirty="0"/>
              <a:t> </a:t>
            </a:r>
            <a:r>
              <a:rPr lang="de-DE" sz="6600" dirty="0" err="1"/>
              <a:t>московскому</a:t>
            </a:r>
            <a:r>
              <a:rPr lang="de-DE" sz="6600" dirty="0"/>
              <a:t> </a:t>
            </a:r>
            <a:r>
              <a:rPr lang="de-DE" sz="6600" dirty="0" err="1"/>
              <a:t>времени</a:t>
            </a:r>
            <a:r>
              <a:rPr lang="de-DE" sz="6600" dirty="0"/>
              <a:t>) </a:t>
            </a:r>
            <a:r>
              <a:rPr lang="de-DE" sz="6600" dirty="0" err="1"/>
              <a:t>по</a:t>
            </a:r>
            <a:r>
              <a:rPr lang="de-DE" sz="6600" dirty="0"/>
              <a:t> </a:t>
            </a:r>
            <a:r>
              <a:rPr lang="de-DE" sz="6600" dirty="0" err="1"/>
              <a:t>рабочим</a:t>
            </a:r>
            <a:r>
              <a:rPr lang="de-DE" sz="6600" dirty="0"/>
              <a:t> </a:t>
            </a:r>
            <a:r>
              <a:rPr lang="de-DE" sz="6600" dirty="0" err="1"/>
              <a:t>дням</a:t>
            </a:r>
            <a:r>
              <a:rPr lang="de-DE" sz="6600" dirty="0"/>
              <a:t>. </a:t>
            </a:r>
            <a:r>
              <a:rPr lang="de-DE" sz="6600" dirty="0" err="1"/>
              <a:t>Тел</a:t>
            </a:r>
            <a:r>
              <a:rPr lang="de-DE" sz="6600" dirty="0"/>
              <a:t>.: </a:t>
            </a:r>
            <a:r>
              <a:rPr lang="de-DE" sz="6600" b="1" dirty="0"/>
              <a:t>8-800-25-000-15</a:t>
            </a:r>
            <a:r>
              <a:rPr lang="de-DE" sz="6600" dirty="0"/>
              <a:t>. </a:t>
            </a:r>
            <a:br>
              <a:rPr lang="de-DE" sz="6600" dirty="0"/>
            </a:br>
            <a:r>
              <a:rPr lang="de-DE" sz="6600" dirty="0"/>
              <a:t>email: </a:t>
            </a:r>
            <a:r>
              <a:rPr lang="de-DE" sz="6600" u="sng" dirty="0"/>
              <a:t>helpline@detionline.com</a:t>
            </a:r>
            <a:r>
              <a:rPr lang="de-DE" sz="6600" dirty="0"/>
              <a:t>, </a:t>
            </a:r>
            <a:r>
              <a:rPr lang="de-DE" sz="6600" dirty="0" err="1"/>
              <a:t>сайт</a:t>
            </a:r>
            <a:r>
              <a:rPr lang="de-DE" sz="6600" dirty="0"/>
              <a:t>: </a:t>
            </a:r>
            <a:r>
              <a:rPr lang="de-DE" sz="6600" u="sng" dirty="0"/>
              <a:t>detionline.com</a:t>
            </a:r>
            <a:r>
              <a:rPr lang="de-DE" sz="6600" dirty="0"/>
              <a:t>.</a:t>
            </a:r>
            <a:endParaRPr lang="ru-RU" sz="66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368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18648" cy="2088232"/>
          </a:xfrm>
        </p:spPr>
        <p:txBody>
          <a:bodyPr>
            <a:normAutofit fontScale="90000"/>
          </a:bodyPr>
          <a:lstStyle/>
          <a:p>
            <a:r>
              <a:rPr lang="de-DE" u="sng" dirty="0" err="1"/>
              <a:t>Горячая</a:t>
            </a:r>
            <a:r>
              <a:rPr lang="de-DE" u="sng" dirty="0"/>
              <a:t> </a:t>
            </a:r>
            <a:r>
              <a:rPr lang="de-DE" u="sng" dirty="0" err="1"/>
              <a:t>линия</a:t>
            </a:r>
            <a:r>
              <a:rPr lang="de-DE" u="sng" dirty="0"/>
              <a:t> </a:t>
            </a:r>
            <a:r>
              <a:rPr lang="de-DE" u="sng" dirty="0" err="1"/>
              <a:t>по</a:t>
            </a:r>
            <a:r>
              <a:rPr lang="de-DE" u="sng" dirty="0"/>
              <a:t> </a:t>
            </a:r>
            <a:r>
              <a:rPr lang="de-DE" u="sng" dirty="0" err="1"/>
              <a:t>приему</a:t>
            </a:r>
            <a:r>
              <a:rPr lang="de-DE" u="sng" dirty="0"/>
              <a:t> </a:t>
            </a:r>
            <a:r>
              <a:rPr lang="de-DE" u="sng" dirty="0" err="1"/>
              <a:t>сообщений</a:t>
            </a:r>
            <a:r>
              <a:rPr lang="de-DE" u="sng" dirty="0"/>
              <a:t> о </a:t>
            </a:r>
            <a:r>
              <a:rPr lang="de-DE" u="sng" dirty="0" err="1"/>
              <a:t>противоправном</a:t>
            </a:r>
            <a:r>
              <a:rPr lang="de-DE" u="sng" dirty="0"/>
              <a:t> </a:t>
            </a:r>
            <a:r>
              <a:rPr lang="de-DE" u="sng" dirty="0" err="1"/>
              <a:t>контенте</a:t>
            </a:r>
            <a:r>
              <a:rPr lang="de-DE" u="sng" dirty="0"/>
              <a:t> в </a:t>
            </a:r>
            <a:r>
              <a:rPr lang="de-DE" u="sng" dirty="0" err="1"/>
              <a:t>сети</a:t>
            </a:r>
            <a:r>
              <a:rPr lang="de-DE" u="sng" dirty="0"/>
              <a:t> </a:t>
            </a:r>
            <a:r>
              <a:rPr lang="de-DE" u="sng" dirty="0" err="1"/>
              <a:t>Интернет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3556001"/>
            <a:ext cx="9144000" cy="1473200"/>
          </a:xfrm>
        </p:spPr>
        <p:txBody>
          <a:bodyPr>
            <a:normAutofit fontScale="92500"/>
          </a:bodyPr>
          <a:lstStyle/>
          <a:p>
            <a:r>
              <a:rPr lang="de-DE" sz="5800" b="1" dirty="0" smtClean="0">
                <a:solidFill>
                  <a:schemeClr val="bg2">
                    <a:lumMod val="25000"/>
                  </a:schemeClr>
                </a:solidFill>
              </a:rPr>
              <a:t>www.hotline.friendlyrunet.ru</a:t>
            </a:r>
            <a:endParaRPr lang="ru-RU" sz="58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552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b="1" u="sng" dirty="0">
                <a:solidFill>
                  <a:schemeClr val="bg2">
                    <a:lumMod val="25000"/>
                  </a:schemeClr>
                </a:solidFill>
              </a:rPr>
              <a:t>InternetUrok.ru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www.interneturok.ru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сайте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предоставлена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открытом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доступе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коллекция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видеоуроков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основным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предметам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школьной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программы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Постоянно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пополняемая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подборка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образовательных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видеоматериалов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поможет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школьникам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родителям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учителям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образовательном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процессе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как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дома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так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во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время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уроков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школе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.    </a:t>
            </a:r>
            <a:r>
              <a:rPr lang="de-DE" dirty="0"/>
              <a:t> 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72845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b="1" u="sng" dirty="0" err="1">
                <a:solidFill>
                  <a:schemeClr val="bg2">
                    <a:lumMod val="25000"/>
                  </a:schemeClr>
                </a:solidFill>
              </a:rPr>
              <a:t>Дневник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www.dnevnik.ru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Всероссийская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бесплатная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школьная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образовательная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сеть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«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Дневник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»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является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замечательным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порталом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способным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заинтересовать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всех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участников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образовательного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процесса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учеников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родителей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b="1" dirty="0" err="1">
                <a:solidFill>
                  <a:schemeClr val="bg2">
                    <a:lumMod val="25000"/>
                  </a:schemeClr>
                </a:solidFill>
              </a:rPr>
              <a:t>педагогов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/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337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Классный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журнал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www.classmag.ru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Классный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журнал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» -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это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хорошо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зарекомендовавший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себя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современный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интерактивный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журнал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для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мальчиков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девочек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младшего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среднего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школьного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возраста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Содержимое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журнала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весьма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разнообразно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представляет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собой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информацию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развлекательного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познавательного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характера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 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622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 smtClean="0"/>
              <a:t>педагогов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Клёпа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www.klepa.ru</a:t>
            </a: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Портал «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Клёпа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» - это удивительное собрание уникальных материалов, от анекдотов до сведений по школьной программе, которое будет интересно и полезно не только детям разных возрастов, но и взрослым - родителям и учителям. Он-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лайн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игры, викторины, журналы, открытки и кино помогут детишкам провести время весело и приятно, а главное - с пользой! 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066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27483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u="sng" dirty="0" err="1"/>
              <a:t>Детское</a:t>
            </a:r>
            <a:r>
              <a:rPr lang="de-DE" sz="3200" u="sng" dirty="0"/>
              <a:t> </a:t>
            </a:r>
            <a:r>
              <a:rPr lang="de-DE" sz="3200" u="sng" dirty="0" err="1"/>
              <a:t>творчество</a:t>
            </a:r>
            <a:r>
              <a:rPr lang="de-DE" sz="3200" u="sng" dirty="0"/>
              <a:t> и </a:t>
            </a:r>
            <a:r>
              <a:rPr lang="de-DE" sz="3200" u="sng" dirty="0" err="1"/>
              <a:t>развитие</a:t>
            </a:r>
            <a:r>
              <a:rPr lang="de-DE" sz="3200" dirty="0"/>
              <a:t> </a:t>
            </a:r>
            <a:r>
              <a:rPr lang="de-DE" sz="3200" b="1" dirty="0"/>
              <a:t>www.e-papa.ru</a:t>
            </a:r>
            <a:endParaRPr lang="ru-RU" sz="3200" dirty="0"/>
          </a:p>
          <a:p>
            <a:r>
              <a:rPr lang="de-DE" sz="3200" dirty="0" err="1"/>
              <a:t>Данный</a:t>
            </a:r>
            <a:r>
              <a:rPr lang="de-DE" sz="3200" dirty="0"/>
              <a:t> </a:t>
            </a:r>
            <a:r>
              <a:rPr lang="de-DE" sz="3200" dirty="0" err="1"/>
              <a:t>проект</a:t>
            </a:r>
            <a:r>
              <a:rPr lang="de-DE" sz="3200" dirty="0"/>
              <a:t> </a:t>
            </a:r>
            <a:r>
              <a:rPr lang="de-DE" sz="3200" dirty="0" err="1"/>
              <a:t>направлен</a:t>
            </a:r>
            <a:r>
              <a:rPr lang="de-DE" sz="3200" dirty="0"/>
              <a:t> </a:t>
            </a:r>
            <a:r>
              <a:rPr lang="de-DE" sz="3200" dirty="0" err="1"/>
              <a:t>на</a:t>
            </a:r>
            <a:r>
              <a:rPr lang="de-DE" sz="3200" dirty="0"/>
              <a:t> </a:t>
            </a:r>
            <a:r>
              <a:rPr lang="de-DE" sz="3200" dirty="0" err="1"/>
              <a:t>развитие</a:t>
            </a:r>
            <a:r>
              <a:rPr lang="de-DE" sz="3200" dirty="0"/>
              <a:t> </a:t>
            </a:r>
            <a:r>
              <a:rPr lang="de-DE" sz="3200" dirty="0" err="1"/>
              <a:t>интеллектуальных</a:t>
            </a:r>
            <a:r>
              <a:rPr lang="de-DE" sz="3200" dirty="0"/>
              <a:t> </a:t>
            </a:r>
            <a:r>
              <a:rPr lang="de-DE" sz="3200" dirty="0" err="1"/>
              <a:t>способностей</a:t>
            </a:r>
            <a:r>
              <a:rPr lang="de-DE" sz="3200" dirty="0"/>
              <a:t> и </a:t>
            </a:r>
            <a:r>
              <a:rPr lang="de-DE" sz="3200" dirty="0" err="1"/>
              <a:t>творческих</a:t>
            </a:r>
            <a:r>
              <a:rPr lang="de-DE" sz="3200" dirty="0"/>
              <a:t> </a:t>
            </a:r>
            <a:r>
              <a:rPr lang="de-DE" sz="3200" dirty="0" err="1"/>
              <a:t>навыков</a:t>
            </a:r>
            <a:r>
              <a:rPr lang="de-DE" sz="3200" dirty="0"/>
              <a:t> </a:t>
            </a:r>
            <a:r>
              <a:rPr lang="de-DE" sz="3200" dirty="0" err="1"/>
              <a:t>детей</a:t>
            </a:r>
            <a:r>
              <a:rPr lang="de-DE" sz="3200" dirty="0"/>
              <a:t>. </a:t>
            </a:r>
            <a:r>
              <a:rPr lang="de-DE" sz="3200" dirty="0" err="1"/>
              <a:t>Красочное</a:t>
            </a:r>
            <a:r>
              <a:rPr lang="de-DE" sz="3200" dirty="0"/>
              <a:t> </a:t>
            </a:r>
            <a:r>
              <a:rPr lang="de-DE" sz="3200" dirty="0" err="1"/>
              <a:t>оформление</a:t>
            </a:r>
            <a:r>
              <a:rPr lang="de-DE" sz="3200" dirty="0"/>
              <a:t> и </a:t>
            </a:r>
            <a:r>
              <a:rPr lang="de-DE" sz="3200" dirty="0" err="1"/>
              <a:t>удобное</a:t>
            </a:r>
            <a:r>
              <a:rPr lang="de-DE" sz="3200" dirty="0"/>
              <a:t> </a:t>
            </a:r>
            <a:r>
              <a:rPr lang="de-DE" sz="3200" dirty="0" err="1"/>
              <a:t>управление</a:t>
            </a:r>
            <a:r>
              <a:rPr lang="de-DE" sz="3200" dirty="0"/>
              <a:t> </a:t>
            </a:r>
            <a:r>
              <a:rPr lang="de-DE" sz="3200" dirty="0" err="1"/>
              <a:t>делают</a:t>
            </a:r>
            <a:r>
              <a:rPr lang="de-DE" sz="3200" dirty="0"/>
              <a:t> </a:t>
            </a:r>
            <a:r>
              <a:rPr lang="de-DE" sz="3200" dirty="0" err="1"/>
              <a:t>сайт</a:t>
            </a:r>
            <a:r>
              <a:rPr lang="de-DE" sz="3200" dirty="0"/>
              <a:t> </a:t>
            </a:r>
            <a:r>
              <a:rPr lang="de-DE" sz="3200" dirty="0" err="1"/>
              <a:t>доступным</a:t>
            </a:r>
            <a:r>
              <a:rPr lang="de-DE" sz="3200" dirty="0"/>
              <a:t> и </a:t>
            </a:r>
            <a:r>
              <a:rPr lang="de-DE" sz="3200" dirty="0" err="1"/>
              <a:t>привлекательным</a:t>
            </a:r>
            <a:r>
              <a:rPr lang="de-DE" sz="3200" dirty="0"/>
              <a:t> </a:t>
            </a:r>
            <a:r>
              <a:rPr lang="de-DE" sz="3200" dirty="0" err="1"/>
              <a:t>как</a:t>
            </a:r>
            <a:r>
              <a:rPr lang="de-DE" sz="3200" dirty="0"/>
              <a:t>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малышей</a:t>
            </a:r>
            <a:r>
              <a:rPr lang="de-DE" sz="3200" dirty="0"/>
              <a:t>, </a:t>
            </a:r>
            <a:r>
              <a:rPr lang="de-DE" sz="3200" dirty="0" err="1"/>
              <a:t>так</a:t>
            </a:r>
            <a:r>
              <a:rPr lang="de-DE" sz="3200" dirty="0"/>
              <a:t> и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подростков</a:t>
            </a:r>
            <a:r>
              <a:rPr lang="de-DE" sz="3200" dirty="0"/>
              <a:t>. </a:t>
            </a:r>
            <a:r>
              <a:rPr lang="de-DE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9838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u="sng" dirty="0" err="1"/>
              <a:t>Началка</a:t>
            </a:r>
            <a:r>
              <a:rPr lang="de-DE" sz="3200" dirty="0"/>
              <a:t> </a:t>
            </a:r>
            <a:r>
              <a:rPr lang="de-DE" sz="3200" b="1" dirty="0"/>
              <a:t>www.nachalka.info</a:t>
            </a:r>
            <a:endParaRPr lang="ru-RU" sz="3200" dirty="0"/>
          </a:p>
          <a:p>
            <a:r>
              <a:rPr lang="de-DE" sz="3200" dirty="0"/>
              <a:t>«</a:t>
            </a:r>
            <a:r>
              <a:rPr lang="de-DE" sz="3200" dirty="0" err="1"/>
              <a:t>Началка</a:t>
            </a:r>
            <a:r>
              <a:rPr lang="de-DE" sz="3200" dirty="0"/>
              <a:t>» - </a:t>
            </a:r>
            <a:r>
              <a:rPr lang="de-DE" sz="3200" dirty="0" err="1"/>
              <a:t>это</a:t>
            </a:r>
            <a:r>
              <a:rPr lang="de-DE" sz="3200" dirty="0"/>
              <a:t> </a:t>
            </a:r>
            <a:r>
              <a:rPr lang="de-DE" sz="3200" dirty="0" err="1"/>
              <a:t>полезный</a:t>
            </a:r>
            <a:r>
              <a:rPr lang="de-DE" sz="3200" dirty="0"/>
              <a:t> </a:t>
            </a:r>
            <a:r>
              <a:rPr lang="de-DE" sz="3200" dirty="0" err="1"/>
              <a:t>сайт</a:t>
            </a:r>
            <a:r>
              <a:rPr lang="de-DE" sz="3200" dirty="0"/>
              <a:t>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учащихся</a:t>
            </a:r>
            <a:r>
              <a:rPr lang="de-DE" sz="3200" dirty="0"/>
              <a:t> </a:t>
            </a:r>
            <a:r>
              <a:rPr lang="de-DE" sz="3200" dirty="0" err="1"/>
              <a:t>начальной</a:t>
            </a:r>
            <a:r>
              <a:rPr lang="de-DE" sz="3200" dirty="0"/>
              <a:t> </a:t>
            </a:r>
            <a:r>
              <a:rPr lang="de-DE" sz="3200" dirty="0" err="1"/>
              <a:t>школы</a:t>
            </a:r>
            <a:r>
              <a:rPr lang="de-DE" sz="3200" dirty="0"/>
              <a:t>, </a:t>
            </a:r>
            <a:r>
              <a:rPr lang="de-DE" sz="3200" dirty="0" err="1"/>
              <a:t>их</a:t>
            </a:r>
            <a:r>
              <a:rPr lang="de-DE" sz="3200" dirty="0"/>
              <a:t> </a:t>
            </a:r>
            <a:r>
              <a:rPr lang="de-DE" sz="3200" dirty="0" err="1"/>
              <a:t>родителей</a:t>
            </a:r>
            <a:r>
              <a:rPr lang="de-DE" sz="3200" dirty="0"/>
              <a:t> и </a:t>
            </a:r>
            <a:r>
              <a:rPr lang="de-DE" sz="3200" dirty="0" err="1"/>
              <a:t>учителей</a:t>
            </a:r>
            <a:r>
              <a:rPr lang="de-DE" sz="3200" dirty="0"/>
              <a:t>. </a:t>
            </a:r>
            <a:r>
              <a:rPr lang="de-DE" sz="3200" dirty="0" err="1"/>
              <a:t>Основная</a:t>
            </a:r>
            <a:r>
              <a:rPr lang="de-DE" sz="3200" dirty="0"/>
              <a:t> </a:t>
            </a:r>
            <a:r>
              <a:rPr lang="de-DE" sz="3200" dirty="0" err="1"/>
              <a:t>цель</a:t>
            </a:r>
            <a:r>
              <a:rPr lang="de-DE" sz="3200" dirty="0"/>
              <a:t> </a:t>
            </a:r>
            <a:r>
              <a:rPr lang="de-DE" sz="3200" dirty="0" err="1"/>
              <a:t>представленных</a:t>
            </a:r>
            <a:r>
              <a:rPr lang="de-DE" sz="3200" dirty="0"/>
              <a:t> </a:t>
            </a:r>
            <a:r>
              <a:rPr lang="de-DE" sz="3200" dirty="0" err="1"/>
              <a:t>здесь</a:t>
            </a:r>
            <a:r>
              <a:rPr lang="de-DE" sz="3200" dirty="0"/>
              <a:t> </a:t>
            </a:r>
            <a:r>
              <a:rPr lang="de-DE" sz="3200" dirty="0" err="1"/>
              <a:t>материалов</a:t>
            </a:r>
            <a:r>
              <a:rPr lang="de-DE" sz="3200" dirty="0"/>
              <a:t> - </a:t>
            </a:r>
            <a:r>
              <a:rPr lang="de-DE" sz="3200" dirty="0" err="1"/>
              <a:t>сделать</a:t>
            </a:r>
            <a:r>
              <a:rPr lang="de-DE" sz="3200" dirty="0"/>
              <a:t> </a:t>
            </a:r>
            <a:r>
              <a:rPr lang="de-DE" sz="3200" dirty="0" err="1"/>
              <a:t>обучение</a:t>
            </a:r>
            <a:r>
              <a:rPr lang="de-DE" sz="3200" dirty="0"/>
              <a:t> </a:t>
            </a:r>
            <a:r>
              <a:rPr lang="de-DE" sz="3200" dirty="0" err="1"/>
              <a:t>по</a:t>
            </a:r>
            <a:r>
              <a:rPr lang="de-DE" sz="3200" dirty="0"/>
              <a:t> </a:t>
            </a:r>
            <a:r>
              <a:rPr lang="de-DE" sz="3200" dirty="0" err="1"/>
              <a:t>школьной</a:t>
            </a:r>
            <a:r>
              <a:rPr lang="de-DE" sz="3200" dirty="0"/>
              <a:t> </a:t>
            </a:r>
            <a:r>
              <a:rPr lang="de-DE" sz="3200" dirty="0" err="1"/>
              <a:t>программе</a:t>
            </a:r>
            <a:r>
              <a:rPr lang="de-DE" sz="3200" dirty="0"/>
              <a:t> </a:t>
            </a:r>
            <a:r>
              <a:rPr lang="de-DE" sz="3200" dirty="0" err="1"/>
              <a:t>интересным</a:t>
            </a:r>
            <a:r>
              <a:rPr lang="de-DE" sz="3200" dirty="0"/>
              <a:t>, </a:t>
            </a:r>
            <a:r>
              <a:rPr lang="de-DE" sz="3200" dirty="0" err="1"/>
              <a:t>увлекательным</a:t>
            </a:r>
            <a:r>
              <a:rPr lang="de-DE" sz="3200" dirty="0"/>
              <a:t> и </a:t>
            </a:r>
            <a:r>
              <a:rPr lang="de-DE" sz="3200" dirty="0" err="1"/>
              <a:t>эффективным</a:t>
            </a:r>
            <a:r>
              <a:rPr lang="de-DE" sz="3200" dirty="0"/>
              <a:t>.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51835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8884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u="sng" dirty="0" err="1"/>
              <a:t>Смешарики</a:t>
            </a:r>
            <a:r>
              <a:rPr lang="de-DE" sz="2400" dirty="0"/>
              <a:t> </a:t>
            </a:r>
            <a:r>
              <a:rPr lang="de-DE" sz="2400" b="1" dirty="0"/>
              <a:t>www.smeshariki.ru</a:t>
            </a:r>
            <a:endParaRPr lang="ru-RU" sz="2400" dirty="0"/>
          </a:p>
          <a:p>
            <a:r>
              <a:rPr lang="de-DE" sz="2400" dirty="0"/>
              <a:t>«</a:t>
            </a:r>
            <a:r>
              <a:rPr lang="de-DE" sz="2400" dirty="0" err="1"/>
              <a:t>Смешарики</a:t>
            </a:r>
            <a:r>
              <a:rPr lang="de-DE" sz="2400" dirty="0"/>
              <a:t>» – </a:t>
            </a:r>
            <a:r>
              <a:rPr lang="de-DE" sz="2400" dirty="0" err="1"/>
              <a:t>популярный</a:t>
            </a:r>
            <a:r>
              <a:rPr lang="de-DE" sz="2400" dirty="0"/>
              <a:t> </a:t>
            </a:r>
            <a:r>
              <a:rPr lang="de-DE" sz="2400" dirty="0" err="1"/>
              <a:t>мультипликационный</a:t>
            </a:r>
            <a:r>
              <a:rPr lang="de-DE" sz="2400" dirty="0"/>
              <a:t> </a:t>
            </a:r>
            <a:r>
              <a:rPr lang="de-DE" sz="2400" dirty="0" err="1"/>
              <a:t>сериал</a:t>
            </a:r>
            <a:r>
              <a:rPr lang="de-DE" sz="2400" dirty="0"/>
              <a:t>, </a:t>
            </a:r>
            <a:r>
              <a:rPr lang="de-DE" sz="2400" dirty="0" err="1"/>
              <a:t>созданный</a:t>
            </a:r>
            <a:r>
              <a:rPr lang="de-DE" sz="2400" dirty="0"/>
              <a:t> в 2003 г. в </a:t>
            </a:r>
            <a:r>
              <a:rPr lang="de-DE" sz="2400" dirty="0" err="1"/>
              <a:t>рамках</a:t>
            </a:r>
            <a:r>
              <a:rPr lang="de-DE" sz="2400" dirty="0"/>
              <a:t> </a:t>
            </a:r>
            <a:r>
              <a:rPr lang="de-DE" sz="2400" dirty="0" err="1"/>
              <a:t>Федеральной</a:t>
            </a:r>
            <a:r>
              <a:rPr lang="de-DE" sz="2400" dirty="0"/>
              <a:t> </a:t>
            </a:r>
            <a:r>
              <a:rPr lang="de-DE" sz="2400" dirty="0" err="1"/>
              <a:t>Целевой</a:t>
            </a:r>
            <a:r>
              <a:rPr lang="de-DE" sz="2400" dirty="0"/>
              <a:t> </a:t>
            </a:r>
            <a:r>
              <a:rPr lang="de-DE" sz="2400" dirty="0" err="1"/>
              <a:t>программы</a:t>
            </a:r>
            <a:r>
              <a:rPr lang="de-DE" sz="2400" dirty="0"/>
              <a:t> </a:t>
            </a:r>
            <a:r>
              <a:rPr lang="de-DE" sz="2400" dirty="0" err="1"/>
              <a:t>по</a:t>
            </a:r>
            <a:r>
              <a:rPr lang="de-DE" sz="2400" dirty="0"/>
              <a:t> </a:t>
            </a:r>
            <a:r>
              <a:rPr lang="de-DE" sz="2400" dirty="0" err="1"/>
              <a:t>Толерантности</a:t>
            </a:r>
            <a:r>
              <a:rPr lang="de-DE" sz="2400" dirty="0"/>
              <a:t> и </a:t>
            </a:r>
            <a:r>
              <a:rPr lang="de-DE" sz="2400" dirty="0" err="1"/>
              <a:t>общественной</a:t>
            </a:r>
            <a:r>
              <a:rPr lang="de-DE" sz="2400" dirty="0"/>
              <a:t> </a:t>
            </a:r>
            <a:r>
              <a:rPr lang="de-DE" sz="2400" dirty="0" err="1"/>
              <a:t>социально-культурной</a:t>
            </a:r>
            <a:r>
              <a:rPr lang="de-DE" sz="2400" dirty="0"/>
              <a:t> </a:t>
            </a:r>
            <a:r>
              <a:rPr lang="de-DE" sz="2400" dirty="0" err="1"/>
              <a:t>программы</a:t>
            </a:r>
            <a:r>
              <a:rPr lang="de-DE" sz="2400" dirty="0"/>
              <a:t> «</a:t>
            </a:r>
            <a:r>
              <a:rPr lang="de-DE" sz="2400" dirty="0" err="1"/>
              <a:t>Мир</a:t>
            </a:r>
            <a:r>
              <a:rPr lang="de-DE" sz="2400" dirty="0"/>
              <a:t> </a:t>
            </a:r>
            <a:r>
              <a:rPr lang="de-DE" sz="2400" dirty="0" err="1"/>
              <a:t>без</a:t>
            </a:r>
            <a:r>
              <a:rPr lang="de-DE" sz="2400" dirty="0"/>
              <a:t> </a:t>
            </a:r>
            <a:r>
              <a:rPr lang="de-DE" sz="2400" dirty="0" err="1"/>
              <a:t>насилия</a:t>
            </a:r>
            <a:r>
              <a:rPr lang="de-DE" sz="2400" dirty="0"/>
              <a:t>». </a:t>
            </a:r>
            <a:r>
              <a:rPr lang="de-DE" sz="2400" dirty="0" err="1"/>
              <a:t>Смешарики</a:t>
            </a:r>
            <a:r>
              <a:rPr lang="de-DE" sz="2400" dirty="0"/>
              <a:t> – </a:t>
            </a:r>
            <a:r>
              <a:rPr lang="de-DE" sz="2400" dirty="0" err="1"/>
              <a:t>это</a:t>
            </a:r>
            <a:r>
              <a:rPr lang="de-DE" sz="2400" dirty="0"/>
              <a:t> </a:t>
            </a:r>
            <a:r>
              <a:rPr lang="de-DE" sz="2400" dirty="0" err="1"/>
              <a:t>круглые</a:t>
            </a:r>
            <a:r>
              <a:rPr lang="de-DE" sz="2400" dirty="0"/>
              <a:t> </a:t>
            </a:r>
            <a:r>
              <a:rPr lang="de-DE" sz="2400" dirty="0" err="1"/>
              <a:t>мультипликационные</a:t>
            </a:r>
            <a:r>
              <a:rPr lang="de-DE" sz="2400" dirty="0"/>
              <a:t> </a:t>
            </a:r>
            <a:r>
              <a:rPr lang="de-DE" sz="2400" dirty="0" err="1"/>
              <a:t>персонажи</a:t>
            </a:r>
            <a:r>
              <a:rPr lang="de-DE" sz="2400" dirty="0"/>
              <a:t>, </a:t>
            </a:r>
            <a:r>
              <a:rPr lang="de-DE" sz="2400" dirty="0" err="1"/>
              <a:t>каждый</a:t>
            </a:r>
            <a:r>
              <a:rPr lang="de-DE" sz="2400" dirty="0"/>
              <a:t> </a:t>
            </a:r>
            <a:r>
              <a:rPr lang="de-DE" sz="2400" dirty="0" err="1"/>
              <a:t>из</a:t>
            </a:r>
            <a:r>
              <a:rPr lang="de-DE" sz="2400" dirty="0"/>
              <a:t> </a:t>
            </a:r>
            <a:r>
              <a:rPr lang="de-DE" sz="2400" dirty="0" err="1"/>
              <a:t>которых</a:t>
            </a:r>
            <a:r>
              <a:rPr lang="de-DE" sz="2400" dirty="0"/>
              <a:t> </a:t>
            </a:r>
            <a:r>
              <a:rPr lang="de-DE" sz="2400" dirty="0" err="1"/>
              <a:t>имеет</a:t>
            </a:r>
            <a:r>
              <a:rPr lang="de-DE" sz="2400" dirty="0"/>
              <a:t> </a:t>
            </a:r>
            <a:r>
              <a:rPr lang="de-DE" sz="2400" dirty="0" err="1"/>
              <a:t>свой</a:t>
            </a:r>
            <a:r>
              <a:rPr lang="de-DE" sz="2400" dirty="0"/>
              <a:t> </a:t>
            </a:r>
            <a:r>
              <a:rPr lang="de-DE" sz="2400" dirty="0" err="1"/>
              <a:t>характер</a:t>
            </a:r>
            <a:r>
              <a:rPr lang="de-DE" sz="2400" dirty="0"/>
              <a:t>, </a:t>
            </a:r>
            <a:r>
              <a:rPr lang="de-DE" sz="2400" dirty="0" err="1"/>
              <a:t>историю</a:t>
            </a:r>
            <a:r>
              <a:rPr lang="de-DE" sz="2400" dirty="0"/>
              <a:t> и </a:t>
            </a:r>
            <a:r>
              <a:rPr lang="de-DE" sz="2400" dirty="0" err="1"/>
              <a:t>увлечения</a:t>
            </a:r>
            <a:r>
              <a:rPr lang="de-DE" sz="2400" dirty="0"/>
              <a:t>. </a:t>
            </a:r>
            <a:r>
              <a:rPr lang="de-DE" sz="2400" dirty="0" err="1"/>
              <a:t>Проект</a:t>
            </a:r>
            <a:r>
              <a:rPr lang="de-DE" sz="2400" dirty="0"/>
              <a:t> </a:t>
            </a:r>
            <a:r>
              <a:rPr lang="de-DE" sz="2400" dirty="0" err="1"/>
              <a:t>рассчитан</a:t>
            </a:r>
            <a:r>
              <a:rPr lang="de-DE" sz="2400" dirty="0"/>
              <a:t> </a:t>
            </a:r>
            <a:r>
              <a:rPr lang="de-DE" sz="2400" dirty="0" err="1"/>
              <a:t>на</a:t>
            </a:r>
            <a:r>
              <a:rPr lang="de-DE" sz="2400" dirty="0"/>
              <a:t> </a:t>
            </a:r>
            <a:r>
              <a:rPr lang="de-DE" sz="2400" dirty="0" err="1"/>
              <a:t>совокупную</a:t>
            </a:r>
            <a:r>
              <a:rPr lang="de-DE" sz="2400" dirty="0"/>
              <a:t> </a:t>
            </a:r>
            <a:r>
              <a:rPr lang="de-DE" sz="2400" dirty="0" err="1"/>
              <a:t>детскую</a:t>
            </a:r>
            <a:r>
              <a:rPr lang="de-DE" sz="2400" dirty="0"/>
              <a:t> </a:t>
            </a:r>
            <a:r>
              <a:rPr lang="de-DE" sz="2400" dirty="0" err="1"/>
              <a:t>аудиторию</a:t>
            </a:r>
            <a:r>
              <a:rPr lang="de-DE" sz="2400" dirty="0"/>
              <a:t> </a:t>
            </a:r>
            <a:r>
              <a:rPr lang="de-DE" sz="2400" dirty="0" err="1"/>
              <a:t>от</a:t>
            </a:r>
            <a:r>
              <a:rPr lang="de-DE" sz="2400" dirty="0"/>
              <a:t> 3 </a:t>
            </a:r>
            <a:r>
              <a:rPr lang="de-DE" sz="2400" dirty="0" err="1"/>
              <a:t>до</a:t>
            </a:r>
            <a:r>
              <a:rPr lang="de-DE" sz="2400" dirty="0"/>
              <a:t> 15 </a:t>
            </a:r>
            <a:r>
              <a:rPr lang="de-DE" sz="2400" dirty="0" err="1"/>
              <a:t>лет</a:t>
            </a:r>
            <a:r>
              <a:rPr lang="de-DE" sz="2400" dirty="0"/>
              <a:t>. </a:t>
            </a:r>
            <a:r>
              <a:rPr lang="de-DE" sz="2400" dirty="0" err="1"/>
              <a:t>Детская</a:t>
            </a:r>
            <a:r>
              <a:rPr lang="de-DE" sz="2400" dirty="0"/>
              <a:t> </a:t>
            </a:r>
            <a:r>
              <a:rPr lang="de-DE" sz="2400" dirty="0" err="1"/>
              <a:t>социальная</a:t>
            </a:r>
            <a:r>
              <a:rPr lang="de-DE" sz="2400" dirty="0"/>
              <a:t> </a:t>
            </a:r>
            <a:r>
              <a:rPr lang="de-DE" sz="2400" dirty="0" err="1"/>
              <a:t>сеть</a:t>
            </a:r>
            <a:r>
              <a:rPr lang="de-DE" sz="2400" dirty="0"/>
              <a:t> </a:t>
            </a:r>
            <a:r>
              <a:rPr lang="de-DE" sz="2400" dirty="0" err="1"/>
              <a:t>Смешариков</a:t>
            </a:r>
            <a:r>
              <a:rPr lang="de-DE" sz="2400" dirty="0"/>
              <a:t> «</a:t>
            </a:r>
            <a:r>
              <a:rPr lang="de-DE" sz="2400" dirty="0" err="1"/>
              <a:t>Шарарам</a:t>
            </a:r>
            <a:r>
              <a:rPr lang="de-DE" sz="2400" dirty="0"/>
              <a:t>» </a:t>
            </a:r>
            <a:r>
              <a:rPr lang="de-DE" sz="2400" dirty="0" err="1"/>
              <a:t>представляет</a:t>
            </a:r>
            <a:r>
              <a:rPr lang="de-DE" sz="2400" dirty="0"/>
              <a:t> </a:t>
            </a:r>
            <a:r>
              <a:rPr lang="de-DE" sz="2400" dirty="0" err="1"/>
              <a:t>собой</a:t>
            </a:r>
            <a:r>
              <a:rPr lang="de-DE" sz="2400" dirty="0"/>
              <a:t> </a:t>
            </a:r>
            <a:r>
              <a:rPr lang="de-DE" sz="2400" dirty="0" err="1"/>
              <a:t>интерактивное</a:t>
            </a:r>
            <a:r>
              <a:rPr lang="de-DE" sz="2400" dirty="0"/>
              <a:t> </a:t>
            </a:r>
            <a:r>
              <a:rPr lang="de-DE" sz="2400" dirty="0" err="1"/>
              <a:t>образовательное</a:t>
            </a:r>
            <a:r>
              <a:rPr lang="de-DE" sz="2400" dirty="0"/>
              <a:t> </a:t>
            </a:r>
            <a:r>
              <a:rPr lang="de-DE" sz="2400" dirty="0" err="1"/>
              <a:t>пространство</a:t>
            </a:r>
            <a:r>
              <a:rPr lang="de-DE" sz="2400" dirty="0"/>
              <a:t>, </a:t>
            </a:r>
            <a:r>
              <a:rPr lang="de-DE" sz="2400" dirty="0" err="1"/>
              <a:t>где</a:t>
            </a:r>
            <a:r>
              <a:rPr lang="de-DE" sz="2400" dirty="0"/>
              <a:t> </a:t>
            </a:r>
            <a:r>
              <a:rPr lang="de-DE" sz="2400" dirty="0" err="1"/>
              <a:t>дети</a:t>
            </a:r>
            <a:r>
              <a:rPr lang="de-DE" sz="2400" dirty="0"/>
              <a:t> </a:t>
            </a:r>
            <a:r>
              <a:rPr lang="de-DE" sz="2400" dirty="0" err="1"/>
              <a:t>могут</a:t>
            </a:r>
            <a:r>
              <a:rPr lang="de-DE" sz="2400" dirty="0"/>
              <a:t> </a:t>
            </a:r>
            <a:r>
              <a:rPr lang="de-DE" sz="2400" dirty="0" err="1"/>
              <a:t>общаться</a:t>
            </a:r>
            <a:r>
              <a:rPr lang="de-DE" sz="2400" dirty="0"/>
              <a:t> </a:t>
            </a:r>
            <a:r>
              <a:rPr lang="de-DE" sz="2400" dirty="0" err="1"/>
              <a:t>друг</a:t>
            </a:r>
            <a:r>
              <a:rPr lang="de-DE" sz="2400" dirty="0"/>
              <a:t> с </a:t>
            </a:r>
            <a:r>
              <a:rPr lang="de-DE" sz="2400" dirty="0" err="1"/>
              <a:t>другом</a:t>
            </a:r>
            <a:r>
              <a:rPr lang="de-DE" sz="2400" dirty="0"/>
              <a:t> и </a:t>
            </a:r>
            <a:r>
              <a:rPr lang="de-DE" sz="2400" dirty="0" err="1"/>
              <a:t>получать</a:t>
            </a:r>
            <a:r>
              <a:rPr lang="de-DE" sz="2400" dirty="0"/>
              <a:t> </a:t>
            </a:r>
            <a:r>
              <a:rPr lang="de-DE" sz="2400" dirty="0" err="1"/>
              <a:t>полезные</a:t>
            </a:r>
            <a:r>
              <a:rPr lang="de-DE" sz="2400" dirty="0"/>
              <a:t> </a:t>
            </a:r>
            <a:r>
              <a:rPr lang="de-DE" sz="2400" dirty="0" err="1"/>
              <a:t>навыки</a:t>
            </a:r>
            <a:r>
              <a:rPr lang="de-DE" sz="2400" dirty="0"/>
              <a:t>, в </a:t>
            </a:r>
            <a:r>
              <a:rPr lang="de-DE" sz="2400" dirty="0" err="1"/>
              <a:t>том</a:t>
            </a:r>
            <a:r>
              <a:rPr lang="de-DE" sz="2400" dirty="0"/>
              <a:t> </a:t>
            </a:r>
            <a:r>
              <a:rPr lang="de-DE" sz="2400" dirty="0" err="1"/>
              <a:t>числе</a:t>
            </a:r>
            <a:r>
              <a:rPr lang="de-DE" sz="2400" dirty="0"/>
              <a:t> и в </a:t>
            </a:r>
            <a:r>
              <a:rPr lang="de-DE" sz="2400" dirty="0" err="1"/>
              <a:t>части</a:t>
            </a:r>
            <a:r>
              <a:rPr lang="de-DE" sz="2400" dirty="0"/>
              <a:t> </a:t>
            </a:r>
            <a:r>
              <a:rPr lang="de-DE" sz="2400" dirty="0" err="1"/>
              <a:t>правил</a:t>
            </a:r>
            <a:r>
              <a:rPr lang="de-DE" sz="2400" dirty="0"/>
              <a:t> </a:t>
            </a:r>
            <a:r>
              <a:rPr lang="de-DE" sz="2400" dirty="0" err="1"/>
              <a:t>безопасности</a:t>
            </a:r>
            <a:r>
              <a:rPr lang="de-DE" sz="2400" dirty="0"/>
              <a:t> в </a:t>
            </a:r>
            <a:r>
              <a:rPr lang="de-DE" sz="2400" dirty="0" err="1"/>
              <a:t>Интернете</a:t>
            </a:r>
            <a:r>
              <a:rPr lang="de-DE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93550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27483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С </a:t>
            </a:r>
            <a:r>
              <a:rPr lang="de-DE" sz="3200" dirty="0" err="1"/>
              <a:t>помощью</a:t>
            </a:r>
            <a:r>
              <a:rPr lang="de-DE" sz="3200" dirty="0"/>
              <a:t> </a:t>
            </a:r>
            <a:r>
              <a:rPr lang="de-DE" sz="3200" dirty="0" err="1"/>
              <a:t>Арт-проекта</a:t>
            </a:r>
            <a:r>
              <a:rPr lang="de-DE" sz="3200" dirty="0"/>
              <a:t> Google </a:t>
            </a:r>
            <a:r>
              <a:rPr lang="de-DE" sz="3200" dirty="0" err="1"/>
              <a:t>пользователи</a:t>
            </a:r>
            <a:r>
              <a:rPr lang="de-DE" sz="3200" dirty="0"/>
              <a:t> </a:t>
            </a:r>
            <a:r>
              <a:rPr lang="de-DE" sz="3200" dirty="0" err="1"/>
              <a:t>Интернета</a:t>
            </a:r>
            <a:r>
              <a:rPr lang="de-DE" sz="3200" dirty="0"/>
              <a:t> </a:t>
            </a:r>
            <a:r>
              <a:rPr lang="de-DE" sz="3200" dirty="0" err="1"/>
              <a:t>могут</a:t>
            </a:r>
            <a:r>
              <a:rPr lang="de-DE" sz="3200" dirty="0"/>
              <a:t> </a:t>
            </a:r>
            <a:r>
              <a:rPr lang="de-DE" sz="3200" dirty="0" err="1"/>
              <a:t>совершить</a:t>
            </a:r>
            <a:r>
              <a:rPr lang="de-DE" sz="3200" dirty="0"/>
              <a:t> </a:t>
            </a:r>
            <a:r>
              <a:rPr lang="de-DE" sz="3200" dirty="0" err="1"/>
              <a:t>виртуальную</a:t>
            </a:r>
            <a:r>
              <a:rPr lang="de-DE" sz="3200" dirty="0"/>
              <a:t> </a:t>
            </a:r>
            <a:r>
              <a:rPr lang="de-DE" sz="3200" dirty="0" err="1"/>
              <a:t>экскурсию</a:t>
            </a:r>
            <a:r>
              <a:rPr lang="de-DE" sz="3200" dirty="0"/>
              <a:t> </a:t>
            </a:r>
            <a:r>
              <a:rPr lang="de-DE" sz="3200" dirty="0" err="1"/>
              <a:t>по</a:t>
            </a:r>
            <a:r>
              <a:rPr lang="de-DE" sz="3200" dirty="0"/>
              <a:t> </a:t>
            </a:r>
            <a:r>
              <a:rPr lang="de-DE" sz="3200" dirty="0" err="1"/>
              <a:t>ведущим</a:t>
            </a:r>
            <a:r>
              <a:rPr lang="de-DE" sz="3200" dirty="0"/>
              <a:t> </a:t>
            </a:r>
            <a:r>
              <a:rPr lang="de-DE" sz="3200" dirty="0" err="1"/>
              <a:t>музеям</a:t>
            </a:r>
            <a:r>
              <a:rPr lang="de-DE" sz="3200" dirty="0"/>
              <a:t> </a:t>
            </a:r>
            <a:r>
              <a:rPr lang="de-DE" sz="3200" dirty="0" err="1"/>
              <a:t>мира</a:t>
            </a:r>
            <a:r>
              <a:rPr lang="de-DE" sz="3200" dirty="0"/>
              <a:t>, </a:t>
            </a:r>
            <a:r>
              <a:rPr lang="de-DE" sz="3200" dirty="0" err="1"/>
              <a:t>включая</a:t>
            </a:r>
            <a:r>
              <a:rPr lang="de-DE" sz="3200" dirty="0"/>
              <a:t> </a:t>
            </a:r>
            <a:r>
              <a:rPr lang="de-DE" sz="3200" dirty="0" err="1"/>
              <a:t>Эрмитаж</a:t>
            </a:r>
            <a:r>
              <a:rPr lang="de-DE" sz="3200" dirty="0"/>
              <a:t> и </a:t>
            </a:r>
            <a:r>
              <a:rPr lang="de-DE" sz="3200" dirty="0" err="1"/>
              <a:t>Третьяковскую</a:t>
            </a:r>
            <a:r>
              <a:rPr lang="de-DE" sz="3200" dirty="0"/>
              <a:t> </a:t>
            </a:r>
            <a:r>
              <a:rPr lang="de-DE" sz="3200" dirty="0" err="1"/>
              <a:t>галерею</a:t>
            </a:r>
            <a:r>
              <a:rPr lang="de-DE" sz="3200" dirty="0"/>
              <a:t>, и </a:t>
            </a:r>
            <a:r>
              <a:rPr lang="de-DE" sz="3200" dirty="0" err="1"/>
              <a:t>увидеть</a:t>
            </a:r>
            <a:r>
              <a:rPr lang="de-DE" sz="3200" dirty="0"/>
              <a:t> в </a:t>
            </a:r>
            <a:r>
              <a:rPr lang="de-DE" sz="3200" dirty="0" err="1"/>
              <a:t>мельчайших</a:t>
            </a:r>
            <a:r>
              <a:rPr lang="de-DE" sz="3200" dirty="0"/>
              <a:t> </a:t>
            </a:r>
            <a:r>
              <a:rPr lang="de-DE" sz="3200" dirty="0" err="1"/>
              <a:t>деталях</a:t>
            </a:r>
            <a:r>
              <a:rPr lang="de-DE" sz="3200" dirty="0"/>
              <a:t> </a:t>
            </a:r>
            <a:r>
              <a:rPr lang="de-DE" sz="3200" dirty="0" err="1"/>
              <a:t>более</a:t>
            </a:r>
            <a:r>
              <a:rPr lang="de-DE" sz="3200" dirty="0"/>
              <a:t> </a:t>
            </a:r>
            <a:r>
              <a:rPr lang="de-DE" sz="3200" dirty="0" err="1"/>
              <a:t>тысячи</a:t>
            </a:r>
            <a:r>
              <a:rPr lang="de-DE" sz="3200" dirty="0"/>
              <a:t> </a:t>
            </a:r>
            <a:r>
              <a:rPr lang="de-DE" sz="3200" dirty="0" err="1"/>
              <a:t>произведений</a:t>
            </a:r>
            <a:r>
              <a:rPr lang="de-DE" sz="3200" dirty="0"/>
              <a:t> </a:t>
            </a:r>
            <a:r>
              <a:rPr lang="de-DE" sz="3200" dirty="0" err="1"/>
              <a:t>искусства</a:t>
            </a:r>
            <a:r>
              <a:rPr lang="de-DE" sz="3200" dirty="0"/>
              <a:t> </a:t>
            </a:r>
            <a:r>
              <a:rPr lang="de-DE" sz="3200" dirty="0" err="1"/>
              <a:t>на</a:t>
            </a:r>
            <a:r>
              <a:rPr lang="de-DE" sz="3200" dirty="0"/>
              <a:t> </a:t>
            </a:r>
            <a:r>
              <a:rPr lang="de-DE" sz="3200" dirty="0" err="1"/>
              <a:t>сайте</a:t>
            </a:r>
            <a:r>
              <a:rPr lang="de-DE" sz="3200" dirty="0"/>
              <a:t> </a:t>
            </a:r>
            <a:r>
              <a:rPr lang="de-DE" sz="3200" b="1" u="sng" dirty="0"/>
              <a:t>googleartproject.com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4449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-</a:t>
            </a:r>
            <a:r>
              <a:rPr lang="de-DE" dirty="0"/>
              <a:t> </a:t>
            </a:r>
            <a:r>
              <a:rPr lang="de-DE" dirty="0" err="1"/>
              <a:t>около</a:t>
            </a:r>
            <a:r>
              <a:rPr lang="de-DE" dirty="0"/>
              <a:t> 50% 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выходят</a:t>
            </a:r>
            <a:r>
              <a:rPr lang="de-DE" dirty="0"/>
              <a:t> в </a:t>
            </a:r>
            <a:r>
              <a:rPr lang="de-DE" dirty="0" err="1"/>
              <a:t>Сеть</a:t>
            </a:r>
            <a:r>
              <a:rPr lang="de-DE" dirty="0"/>
              <a:t> </a:t>
            </a:r>
            <a:r>
              <a:rPr lang="de-DE" dirty="0" err="1"/>
              <a:t>без</a:t>
            </a:r>
            <a:r>
              <a:rPr lang="de-DE" dirty="0"/>
              <a:t> </a:t>
            </a:r>
            <a:r>
              <a:rPr lang="de-DE" dirty="0" err="1"/>
              <a:t>контроля</a:t>
            </a:r>
            <a:r>
              <a:rPr lang="de-DE" dirty="0"/>
              <a:t> </a:t>
            </a:r>
            <a:r>
              <a:rPr lang="de-DE" dirty="0" err="1"/>
              <a:t>взрослых</a:t>
            </a:r>
            <a:r>
              <a:rPr lang="de-DE" dirty="0"/>
              <a:t>.</a:t>
            </a:r>
            <a:endParaRPr lang="ru-RU" dirty="0"/>
          </a:p>
          <a:p>
            <a:r>
              <a:rPr lang="de-DE" dirty="0"/>
              <a:t>- 19% 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иногда</a:t>
            </a:r>
            <a:r>
              <a:rPr lang="de-DE" dirty="0"/>
              <a:t> </a:t>
            </a:r>
            <a:r>
              <a:rPr lang="de-DE" dirty="0" err="1"/>
              <a:t>посещают</a:t>
            </a:r>
            <a:r>
              <a:rPr lang="de-DE" dirty="0"/>
              <a:t> </a:t>
            </a:r>
            <a:r>
              <a:rPr lang="de-DE" dirty="0" err="1"/>
              <a:t>порносайты</a:t>
            </a:r>
            <a:r>
              <a:rPr lang="de-DE" dirty="0"/>
              <a:t>, </a:t>
            </a:r>
            <a:r>
              <a:rPr lang="de-DE" dirty="0" err="1"/>
              <a:t>еще</a:t>
            </a:r>
            <a:r>
              <a:rPr lang="de-DE" dirty="0"/>
              <a:t> 9% </a:t>
            </a:r>
            <a:r>
              <a:rPr lang="de-DE" dirty="0" err="1"/>
              <a:t>делают</a:t>
            </a:r>
            <a:r>
              <a:rPr lang="de-DE" dirty="0"/>
              <a:t> </a:t>
            </a:r>
            <a:r>
              <a:rPr lang="de-DE" dirty="0" err="1"/>
              <a:t>это</a:t>
            </a:r>
            <a:r>
              <a:rPr lang="de-DE" dirty="0"/>
              <a:t> </a:t>
            </a:r>
            <a:r>
              <a:rPr lang="de-DE" dirty="0" err="1"/>
              <a:t>регулярно</a:t>
            </a:r>
            <a:r>
              <a:rPr lang="de-DE" dirty="0"/>
              <a:t>.</a:t>
            </a:r>
            <a:endParaRPr lang="ru-RU" dirty="0"/>
          </a:p>
          <a:p>
            <a:r>
              <a:rPr lang="de-DE" dirty="0"/>
              <a:t>- 38% </a:t>
            </a:r>
            <a:r>
              <a:rPr lang="de-DE" dirty="0" err="1"/>
              <a:t>детей</a:t>
            </a:r>
            <a:r>
              <a:rPr lang="de-DE" dirty="0"/>
              <a:t>, </a:t>
            </a:r>
            <a:r>
              <a:rPr lang="de-DE" dirty="0" err="1"/>
              <a:t>просматривают</a:t>
            </a:r>
            <a:r>
              <a:rPr lang="de-DE" dirty="0"/>
              <a:t> </a:t>
            </a:r>
            <a:r>
              <a:rPr lang="de-DE" dirty="0" err="1"/>
              <a:t>страницы</a:t>
            </a:r>
            <a:r>
              <a:rPr lang="de-DE" dirty="0"/>
              <a:t> о </a:t>
            </a:r>
            <a:r>
              <a:rPr lang="de-DE" dirty="0" err="1"/>
              <a:t>насилии</a:t>
            </a:r>
            <a:endParaRPr lang="ru-RU" dirty="0"/>
          </a:p>
          <a:p>
            <a:r>
              <a:rPr lang="de-DE" dirty="0"/>
              <a:t>- 16% 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просматривают</a:t>
            </a:r>
            <a:r>
              <a:rPr lang="de-DE" dirty="0"/>
              <a:t> </a:t>
            </a:r>
            <a:r>
              <a:rPr lang="de-DE" dirty="0" err="1"/>
              <a:t>страницы</a:t>
            </a:r>
            <a:r>
              <a:rPr lang="de-DE" dirty="0"/>
              <a:t> с </a:t>
            </a:r>
            <a:r>
              <a:rPr lang="de-DE" dirty="0" err="1"/>
              <a:t>расистским</a:t>
            </a:r>
            <a:r>
              <a:rPr lang="de-DE" dirty="0"/>
              <a:t> </a:t>
            </a:r>
            <a:r>
              <a:rPr lang="de-DE" dirty="0" err="1"/>
              <a:t>содержимым</a:t>
            </a:r>
            <a:r>
              <a:rPr lang="de-DE" dirty="0"/>
              <a:t> </a:t>
            </a:r>
            <a:br>
              <a:rPr lang="de-DE" dirty="0"/>
            </a:br>
            <a:r>
              <a:rPr lang="de-DE" dirty="0"/>
              <a:t>- 25% </a:t>
            </a:r>
            <a:r>
              <a:rPr lang="de-DE" dirty="0" err="1"/>
              <a:t>пятилетних</a:t>
            </a:r>
            <a:r>
              <a:rPr lang="de-DE" dirty="0"/>
              <a:t> 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активно</a:t>
            </a:r>
            <a:r>
              <a:rPr lang="de-DE" dirty="0"/>
              <a:t> </a:t>
            </a:r>
            <a:r>
              <a:rPr lang="de-DE" dirty="0" err="1"/>
              <a:t>используют</a:t>
            </a:r>
            <a:r>
              <a:rPr lang="de-DE" dirty="0"/>
              <a:t> </a:t>
            </a:r>
            <a:r>
              <a:rPr lang="de-DE" dirty="0" err="1"/>
              <a:t>Интернет</a:t>
            </a:r>
            <a:r>
              <a:rPr lang="de-DE" dirty="0"/>
              <a:t>.</a:t>
            </a:r>
            <a:endParaRPr lang="ru-RU" dirty="0"/>
          </a:p>
          <a:p>
            <a:r>
              <a:rPr lang="de-DE" dirty="0"/>
              <a:t>-14,5% 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назначали</a:t>
            </a:r>
            <a:r>
              <a:rPr lang="de-DE" dirty="0"/>
              <a:t> </a:t>
            </a:r>
            <a:r>
              <a:rPr lang="de-DE" dirty="0" err="1"/>
              <a:t>встречи</a:t>
            </a:r>
            <a:r>
              <a:rPr lang="de-DE" dirty="0"/>
              <a:t> с </a:t>
            </a:r>
            <a:r>
              <a:rPr lang="de-DE" dirty="0" err="1"/>
              <a:t>незнакомцами</a:t>
            </a:r>
            <a:r>
              <a:rPr lang="de-DE" dirty="0"/>
              <a:t> </a:t>
            </a:r>
            <a:r>
              <a:rPr lang="de-DE" dirty="0" err="1"/>
              <a:t>через</a:t>
            </a:r>
            <a:r>
              <a:rPr lang="de-DE" dirty="0"/>
              <a:t> </a:t>
            </a:r>
            <a:r>
              <a:rPr lang="de-DE" dirty="0" err="1"/>
              <a:t>Интернет</a:t>
            </a:r>
            <a:r>
              <a:rPr lang="de-DE" dirty="0"/>
              <a:t>, 10% </a:t>
            </a:r>
            <a:r>
              <a:rPr lang="de-DE" dirty="0" err="1"/>
              <a:t>из</a:t>
            </a:r>
            <a:r>
              <a:rPr lang="de-DE" dirty="0"/>
              <a:t> </a:t>
            </a:r>
            <a:r>
              <a:rPr lang="de-DE" dirty="0" err="1"/>
              <a:t>них</a:t>
            </a:r>
            <a:r>
              <a:rPr lang="de-DE" dirty="0"/>
              <a:t> </a:t>
            </a:r>
            <a:r>
              <a:rPr lang="de-DE" dirty="0" err="1"/>
              <a:t>ходили</a:t>
            </a:r>
            <a:r>
              <a:rPr lang="de-DE" dirty="0"/>
              <a:t> </a:t>
            </a:r>
            <a:r>
              <a:rPr lang="de-DE" dirty="0" err="1"/>
              <a:t>на</a:t>
            </a:r>
            <a:r>
              <a:rPr lang="de-DE" dirty="0"/>
              <a:t> </a:t>
            </a:r>
            <a:r>
              <a:rPr lang="de-DE" dirty="0" err="1"/>
              <a:t>встречи</a:t>
            </a:r>
            <a:r>
              <a:rPr lang="de-DE" dirty="0"/>
              <a:t> в </a:t>
            </a:r>
            <a:r>
              <a:rPr lang="de-DE" dirty="0" err="1"/>
              <a:t>одиночку</a:t>
            </a:r>
            <a:r>
              <a:rPr lang="de-DE" dirty="0"/>
              <a:t>, а 7% </a:t>
            </a:r>
            <a:r>
              <a:rPr lang="de-DE" dirty="0" err="1"/>
              <a:t>никому</a:t>
            </a:r>
            <a:r>
              <a:rPr lang="de-DE" dirty="0"/>
              <a:t> </a:t>
            </a:r>
            <a:r>
              <a:rPr lang="de-DE" dirty="0" err="1"/>
              <a:t>не</a:t>
            </a:r>
            <a:r>
              <a:rPr lang="de-DE" dirty="0"/>
              <a:t> </a:t>
            </a:r>
            <a:r>
              <a:rPr lang="de-DE" dirty="0" err="1"/>
              <a:t>сообщили</a:t>
            </a:r>
            <a:r>
              <a:rPr lang="de-DE" dirty="0"/>
              <a:t>, </a:t>
            </a:r>
            <a:r>
              <a:rPr lang="de-DE" dirty="0" err="1"/>
              <a:t>что</a:t>
            </a:r>
            <a:r>
              <a:rPr lang="de-DE" dirty="0"/>
              <a:t> с </a:t>
            </a:r>
            <a:r>
              <a:rPr lang="de-DE" dirty="0" err="1"/>
              <a:t>кем</a:t>
            </a:r>
            <a:r>
              <a:rPr lang="de-DE" dirty="0"/>
              <a:t>–</a:t>
            </a:r>
            <a:r>
              <a:rPr lang="de-DE" dirty="0" err="1"/>
              <a:t>то</a:t>
            </a:r>
            <a:r>
              <a:rPr lang="de-DE" dirty="0"/>
              <a:t> </a:t>
            </a:r>
            <a:r>
              <a:rPr lang="de-DE" dirty="0" err="1"/>
              <a:t>встречаются</a:t>
            </a:r>
            <a:r>
              <a:rPr lang="de-DE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Статистика по России: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de-DE" sz="3600" dirty="0" err="1" smtClean="0"/>
              <a:t>Проблема</a:t>
            </a:r>
            <a:r>
              <a:rPr lang="de-DE" sz="3600" dirty="0" smtClean="0"/>
              <a:t> </a:t>
            </a:r>
            <a:r>
              <a:rPr lang="de-DE" sz="3600" dirty="0" err="1"/>
              <a:t>защиты</a:t>
            </a:r>
            <a:r>
              <a:rPr lang="de-DE" sz="3600" dirty="0"/>
              <a:t> </a:t>
            </a:r>
            <a:r>
              <a:rPr lang="de-DE" sz="3600" dirty="0" err="1"/>
              <a:t>детей</a:t>
            </a:r>
            <a:r>
              <a:rPr lang="de-DE" sz="3600" dirty="0"/>
              <a:t> в </a:t>
            </a:r>
            <a:r>
              <a:rPr lang="de-DE" sz="3600" dirty="0" err="1"/>
              <a:t>Сети</a:t>
            </a:r>
            <a:r>
              <a:rPr lang="de-DE" sz="3600" dirty="0"/>
              <a:t> </a:t>
            </a:r>
            <a:r>
              <a:rPr lang="ru-RU" sz="3600" dirty="0" smtClean="0"/>
              <a:t>Интернет»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201624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Google Books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Ngram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Viewer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www.books.google.com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«Google Books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Ngram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Viewer» -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это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удобный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простой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инструмент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в «Google Labs»,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выполняющий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оперативный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анализ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данных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построение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этой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основе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визуализации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данных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Доступен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русском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языке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 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190883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 fontScale="92500" lnSpcReduction="10000"/>
          </a:bodyPr>
          <a:lstStyle/>
          <a:p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Фиксики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www.fixiki.ru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Герои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сериала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фиксики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–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большие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выдумщики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сайт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устроен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необычно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Он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больше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похож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рабочий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стол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компьютера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мобильного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телефона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где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за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маленькими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иконками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скрываются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большие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интересные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разделы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мультфильмы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о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приключениях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фиксиков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истории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из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жизни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сайте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можно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скачивать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рингтоны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песни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видеосоветы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Фиксики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могут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жить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везде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– в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компьютерах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планшетах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мобильных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телефонах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!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3557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136339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u="sng" dirty="0" err="1"/>
              <a:t>Твиди</a:t>
            </a:r>
            <a:r>
              <a:rPr lang="de-DE" sz="2800" dirty="0"/>
              <a:t> </a:t>
            </a:r>
            <a:r>
              <a:rPr lang="de-DE" sz="2800" b="1" dirty="0"/>
              <a:t>www.tvidi.ru</a:t>
            </a:r>
            <a:endParaRPr lang="ru-RU" sz="2800" dirty="0"/>
          </a:p>
          <a:p>
            <a:r>
              <a:rPr lang="de-DE" sz="2800" dirty="0" err="1"/>
              <a:t>Твиди</a:t>
            </a:r>
            <a:r>
              <a:rPr lang="de-DE" sz="2800" dirty="0"/>
              <a:t> – </a:t>
            </a:r>
            <a:r>
              <a:rPr lang="de-DE" sz="2800" dirty="0" err="1"/>
              <a:t>интернет-портал</a:t>
            </a:r>
            <a:r>
              <a:rPr lang="de-DE" sz="2800" dirty="0"/>
              <a:t> </a:t>
            </a:r>
            <a:r>
              <a:rPr lang="de-DE" sz="2800" dirty="0" err="1"/>
              <a:t>для</a:t>
            </a:r>
            <a:r>
              <a:rPr lang="de-DE" sz="2800" dirty="0"/>
              <a:t> </a:t>
            </a:r>
            <a:r>
              <a:rPr lang="de-DE" sz="2800" dirty="0" err="1"/>
              <a:t>детей</a:t>
            </a:r>
            <a:r>
              <a:rPr lang="de-DE" sz="2800" dirty="0"/>
              <a:t> и </a:t>
            </a:r>
            <a:r>
              <a:rPr lang="de-DE" sz="2800" dirty="0" err="1"/>
              <a:t>подростков</a:t>
            </a:r>
            <a:r>
              <a:rPr lang="de-DE" sz="2800" dirty="0"/>
              <a:t> 6-16 </a:t>
            </a:r>
            <a:r>
              <a:rPr lang="de-DE" sz="2800" dirty="0" err="1"/>
              <a:t>лет</a:t>
            </a:r>
            <a:r>
              <a:rPr lang="de-DE" sz="2800" dirty="0"/>
              <a:t>. </a:t>
            </a:r>
            <a:r>
              <a:rPr lang="de-DE" sz="2800" dirty="0" err="1"/>
              <a:t>На</a:t>
            </a:r>
            <a:r>
              <a:rPr lang="de-DE" sz="2800" dirty="0"/>
              <a:t> </a:t>
            </a:r>
            <a:r>
              <a:rPr lang="de-DE" sz="2800" dirty="0" err="1"/>
              <a:t>сайте</a:t>
            </a:r>
            <a:r>
              <a:rPr lang="de-DE" sz="2800" dirty="0"/>
              <a:t> </a:t>
            </a:r>
            <a:r>
              <a:rPr lang="de-DE" sz="2800" dirty="0" err="1"/>
              <a:t>зарегистрировано</a:t>
            </a:r>
            <a:r>
              <a:rPr lang="de-DE" sz="2800" dirty="0"/>
              <a:t> </a:t>
            </a:r>
            <a:r>
              <a:rPr lang="de-DE" sz="2800" dirty="0" err="1"/>
              <a:t>более</a:t>
            </a:r>
            <a:r>
              <a:rPr lang="de-DE" sz="2800" dirty="0"/>
              <a:t> 1,5 </a:t>
            </a:r>
            <a:r>
              <a:rPr lang="de-DE" sz="2800" dirty="0" err="1"/>
              <a:t>млн</a:t>
            </a:r>
            <a:r>
              <a:rPr lang="de-DE" sz="2800" dirty="0"/>
              <a:t> </a:t>
            </a:r>
            <a:r>
              <a:rPr lang="de-DE" sz="2800" dirty="0" err="1"/>
              <a:t>пользователей</a:t>
            </a:r>
            <a:r>
              <a:rPr lang="de-DE" sz="2800" dirty="0"/>
              <a:t>. </a:t>
            </a:r>
            <a:r>
              <a:rPr lang="de-DE" sz="2800" dirty="0" err="1"/>
              <a:t>Для</a:t>
            </a:r>
            <a:r>
              <a:rPr lang="de-DE" sz="2800" dirty="0"/>
              <a:t> </a:t>
            </a:r>
            <a:r>
              <a:rPr lang="de-DE" sz="2800" dirty="0" err="1"/>
              <a:t>них</a:t>
            </a:r>
            <a:r>
              <a:rPr lang="de-DE" sz="2800" dirty="0"/>
              <a:t> </a:t>
            </a:r>
            <a:r>
              <a:rPr lang="de-DE" sz="2800" dirty="0" err="1"/>
              <a:t>разработаны</a:t>
            </a:r>
            <a:r>
              <a:rPr lang="de-DE" sz="2800" dirty="0"/>
              <a:t> </a:t>
            </a:r>
            <a:r>
              <a:rPr lang="de-DE" sz="2800" dirty="0" err="1"/>
              <a:t>онлайн-игры</a:t>
            </a:r>
            <a:r>
              <a:rPr lang="de-DE" sz="2800" dirty="0"/>
              <a:t>, </a:t>
            </a:r>
            <a:r>
              <a:rPr lang="de-DE" sz="2800" dirty="0" err="1"/>
              <a:t>виртуальные</a:t>
            </a:r>
            <a:r>
              <a:rPr lang="de-DE" sz="2800" dirty="0"/>
              <a:t> </a:t>
            </a:r>
            <a:r>
              <a:rPr lang="de-DE" sz="2800" dirty="0" err="1"/>
              <a:t>миры</a:t>
            </a:r>
            <a:r>
              <a:rPr lang="de-DE" sz="2800" dirty="0"/>
              <a:t>, </a:t>
            </a:r>
            <a:r>
              <a:rPr lang="de-DE" sz="2800" dirty="0" err="1"/>
              <a:t>форумы</a:t>
            </a:r>
            <a:r>
              <a:rPr lang="de-DE" sz="2800" dirty="0"/>
              <a:t>, </a:t>
            </a:r>
            <a:r>
              <a:rPr lang="de-DE" sz="2800" dirty="0" err="1"/>
              <a:t>конструктор</a:t>
            </a:r>
            <a:r>
              <a:rPr lang="de-DE" sz="2800" dirty="0"/>
              <a:t> </a:t>
            </a:r>
            <a:r>
              <a:rPr lang="de-DE" sz="2800" dirty="0" err="1"/>
              <a:t>комиксов</a:t>
            </a:r>
            <a:r>
              <a:rPr lang="de-DE" sz="2800" dirty="0"/>
              <a:t>, </a:t>
            </a:r>
            <a:r>
              <a:rPr lang="de-DE" sz="2800" dirty="0" err="1"/>
              <a:t>социальная</a:t>
            </a:r>
            <a:r>
              <a:rPr lang="de-DE" sz="2800" dirty="0"/>
              <a:t> </a:t>
            </a:r>
            <a:r>
              <a:rPr lang="de-DE" sz="2800" dirty="0" err="1"/>
              <a:t>сеть</a:t>
            </a:r>
            <a:r>
              <a:rPr lang="de-DE" sz="2800" dirty="0"/>
              <a:t>, </a:t>
            </a:r>
            <a:r>
              <a:rPr lang="de-DE" sz="2800" dirty="0" err="1"/>
              <a:t>онлайн-кинотеатр</a:t>
            </a:r>
            <a:r>
              <a:rPr lang="de-DE" sz="2800" dirty="0"/>
              <a:t>, </a:t>
            </a:r>
            <a:r>
              <a:rPr lang="de-DE" sz="2800" dirty="0" err="1"/>
              <a:t>сервисы</a:t>
            </a:r>
            <a:r>
              <a:rPr lang="de-DE" sz="2800" dirty="0"/>
              <a:t> </a:t>
            </a:r>
            <a:r>
              <a:rPr lang="de-DE" sz="2800" dirty="0" err="1"/>
              <a:t>хранения</a:t>
            </a:r>
            <a:r>
              <a:rPr lang="de-DE" sz="2800" dirty="0"/>
              <a:t> </a:t>
            </a:r>
            <a:r>
              <a:rPr lang="de-DE" sz="2800" dirty="0" err="1"/>
              <a:t>фото</a:t>
            </a:r>
            <a:r>
              <a:rPr lang="de-DE" sz="2800" dirty="0"/>
              <a:t>-, </a:t>
            </a:r>
            <a:r>
              <a:rPr lang="de-DE" sz="2800" dirty="0" err="1" smtClean="0"/>
              <a:t>видео</a:t>
            </a:r>
            <a:r>
              <a:rPr lang="de-DE" sz="2800" dirty="0" smtClean="0"/>
              <a:t> </a:t>
            </a:r>
            <a:r>
              <a:rPr lang="de-DE" sz="2800" dirty="0"/>
              <a:t>и </a:t>
            </a:r>
            <a:r>
              <a:rPr lang="de-DE" sz="2800" dirty="0" err="1"/>
              <a:t>аудиофайлов</a:t>
            </a:r>
            <a:r>
              <a:rPr lang="de-DE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07647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800" u="sng" dirty="0"/>
              <a:t>Kidportal.ru</a:t>
            </a:r>
            <a:r>
              <a:rPr lang="de-DE" sz="4800" dirty="0"/>
              <a:t> </a:t>
            </a:r>
            <a:r>
              <a:rPr lang="de-DE" sz="4800" b="1" dirty="0"/>
              <a:t>www.kidportal.ru</a:t>
            </a:r>
            <a:endParaRPr lang="ru-RU" sz="4800" dirty="0"/>
          </a:p>
          <a:p>
            <a:r>
              <a:rPr lang="de-DE" sz="4800" dirty="0" err="1"/>
              <a:t>На</a:t>
            </a:r>
            <a:r>
              <a:rPr lang="de-DE" sz="4800" dirty="0"/>
              <a:t> </a:t>
            </a:r>
            <a:r>
              <a:rPr lang="de-DE" sz="4800" dirty="0" err="1"/>
              <a:t>сайте</a:t>
            </a:r>
            <a:r>
              <a:rPr lang="de-DE" sz="4800" dirty="0"/>
              <a:t> </a:t>
            </a:r>
            <a:r>
              <a:rPr lang="de-DE" sz="4800" dirty="0" err="1"/>
              <a:t>собраны</a:t>
            </a:r>
            <a:r>
              <a:rPr lang="de-DE" sz="4800" dirty="0"/>
              <a:t> </a:t>
            </a:r>
            <a:r>
              <a:rPr lang="de-DE" sz="4800" dirty="0" err="1"/>
              <a:t>басни</a:t>
            </a:r>
            <a:r>
              <a:rPr lang="de-DE" sz="4800" dirty="0"/>
              <a:t>, </a:t>
            </a:r>
            <a:r>
              <a:rPr lang="de-DE" sz="4800" dirty="0" err="1"/>
              <a:t>детские</a:t>
            </a:r>
            <a:r>
              <a:rPr lang="de-DE" sz="4800" dirty="0"/>
              <a:t> </a:t>
            </a:r>
            <a:r>
              <a:rPr lang="de-DE" sz="4800" dirty="0" err="1"/>
              <a:t>кричалки</a:t>
            </a:r>
            <a:r>
              <a:rPr lang="de-DE" sz="4800" dirty="0"/>
              <a:t>, </a:t>
            </a:r>
            <a:r>
              <a:rPr lang="de-DE" sz="4800" dirty="0" err="1"/>
              <a:t>загадки</a:t>
            </a:r>
            <a:r>
              <a:rPr lang="de-DE" sz="4800" dirty="0"/>
              <a:t>, </a:t>
            </a:r>
            <a:r>
              <a:rPr lang="de-DE" sz="4800" dirty="0" err="1"/>
              <a:t>интересный</a:t>
            </a:r>
            <a:r>
              <a:rPr lang="de-DE" sz="4800" dirty="0"/>
              <a:t> </a:t>
            </a:r>
            <a:r>
              <a:rPr lang="de-DE" sz="4800" dirty="0" err="1"/>
              <a:t>факты</a:t>
            </a:r>
            <a:r>
              <a:rPr lang="de-DE" sz="4800" dirty="0"/>
              <a:t>, </a:t>
            </a:r>
            <a:r>
              <a:rPr lang="de-DE" sz="4800" dirty="0" err="1"/>
              <a:t>колыбельные</a:t>
            </a:r>
            <a:r>
              <a:rPr lang="de-DE" sz="4800" dirty="0"/>
              <a:t> и </a:t>
            </a:r>
            <a:r>
              <a:rPr lang="de-DE" sz="4800" dirty="0" err="1"/>
              <a:t>т.д</a:t>
            </a:r>
            <a:r>
              <a:rPr lang="de-DE" sz="4800" dirty="0"/>
              <a:t>. 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9096683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828836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u="sng" dirty="0" err="1"/>
              <a:t>Книги</a:t>
            </a:r>
            <a:r>
              <a:rPr lang="de-DE" sz="4000" u="sng" dirty="0"/>
              <a:t> Google</a:t>
            </a:r>
            <a:r>
              <a:rPr lang="de-DE" sz="4000" dirty="0"/>
              <a:t> </a:t>
            </a:r>
            <a:r>
              <a:rPr lang="de-DE" sz="4000" b="1" dirty="0"/>
              <a:t>www.books.google.ru</a:t>
            </a:r>
            <a:endParaRPr lang="ru-RU" sz="4000" dirty="0"/>
          </a:p>
          <a:p>
            <a:r>
              <a:rPr lang="de-DE" sz="4000" b="1" dirty="0" err="1"/>
              <a:t>Книги</a:t>
            </a:r>
            <a:r>
              <a:rPr lang="de-DE" sz="4000" b="1" dirty="0"/>
              <a:t> Google </a:t>
            </a:r>
            <a:r>
              <a:rPr lang="de-DE" sz="4000" dirty="0" err="1"/>
              <a:t>позволяют</a:t>
            </a:r>
            <a:r>
              <a:rPr lang="de-DE" sz="4000" dirty="0"/>
              <a:t> </a:t>
            </a:r>
            <a:r>
              <a:rPr lang="de-DE" sz="4000" dirty="0" err="1"/>
              <a:t>осуществлять</a:t>
            </a:r>
            <a:r>
              <a:rPr lang="de-DE" sz="4000" dirty="0"/>
              <a:t> </a:t>
            </a:r>
            <a:r>
              <a:rPr lang="de-DE" sz="4000" dirty="0" err="1"/>
              <a:t>поиск</a:t>
            </a:r>
            <a:r>
              <a:rPr lang="de-DE" sz="4000" dirty="0"/>
              <a:t> </a:t>
            </a:r>
            <a:r>
              <a:rPr lang="de-DE" sz="4000" dirty="0" err="1"/>
              <a:t>по</a:t>
            </a:r>
            <a:r>
              <a:rPr lang="de-DE" sz="4000" dirty="0"/>
              <a:t> </a:t>
            </a:r>
            <a:r>
              <a:rPr lang="de-DE" sz="4000" dirty="0" err="1"/>
              <a:t>текстам</a:t>
            </a:r>
            <a:r>
              <a:rPr lang="de-DE" sz="4000" dirty="0"/>
              <a:t> </a:t>
            </a:r>
            <a:r>
              <a:rPr lang="de-DE" sz="4000" dirty="0" err="1"/>
              <a:t>более</a:t>
            </a:r>
            <a:r>
              <a:rPr lang="de-DE" sz="4000" dirty="0"/>
              <a:t> 15 </a:t>
            </a:r>
            <a:r>
              <a:rPr lang="de-DE" sz="4000" dirty="0" err="1"/>
              <a:t>миллионов</a:t>
            </a:r>
            <a:r>
              <a:rPr lang="de-DE" sz="4000" dirty="0"/>
              <a:t> </a:t>
            </a:r>
            <a:r>
              <a:rPr lang="de-DE" sz="4000" dirty="0" err="1"/>
              <a:t>книг</a:t>
            </a:r>
            <a:r>
              <a:rPr lang="de-DE" sz="4000" dirty="0"/>
              <a:t> </a:t>
            </a:r>
            <a:r>
              <a:rPr lang="de-DE" sz="4000" dirty="0" err="1"/>
              <a:t>на</a:t>
            </a:r>
            <a:r>
              <a:rPr lang="de-DE" sz="4000" dirty="0"/>
              <a:t> 400 </a:t>
            </a:r>
            <a:r>
              <a:rPr lang="de-DE" sz="4000" dirty="0" err="1"/>
              <a:t>языках</a:t>
            </a:r>
            <a:r>
              <a:rPr lang="de-DE" sz="4000" dirty="0"/>
              <a:t> </a:t>
            </a:r>
            <a:r>
              <a:rPr lang="de-DE" sz="4000" dirty="0" err="1"/>
              <a:t>из</a:t>
            </a:r>
            <a:r>
              <a:rPr lang="de-DE" sz="4000" dirty="0"/>
              <a:t> </a:t>
            </a:r>
            <a:r>
              <a:rPr lang="de-DE" sz="4000" dirty="0" err="1"/>
              <a:t>более</a:t>
            </a:r>
            <a:r>
              <a:rPr lang="de-DE" sz="4000" dirty="0"/>
              <a:t> 100 </a:t>
            </a:r>
            <a:r>
              <a:rPr lang="de-DE" sz="4000" dirty="0" err="1"/>
              <a:t>стран</a:t>
            </a:r>
            <a:r>
              <a:rPr lang="de-DE" sz="4000" dirty="0"/>
              <a:t> </a:t>
            </a:r>
            <a:r>
              <a:rPr lang="de-DE" sz="4000" dirty="0" err="1"/>
              <a:t>мира</a:t>
            </a:r>
            <a:r>
              <a:rPr lang="de-DE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55046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712968" cy="4680520"/>
          </a:xfrm>
        </p:spPr>
        <p:txBody>
          <a:bodyPr>
            <a:normAutofit fontScale="92500" lnSpcReduction="10000"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>
                <a:solidFill>
                  <a:schemeClr val="bg2">
                    <a:lumMod val="25000"/>
                  </a:schemeClr>
                </a:solidFill>
              </a:rPr>
              <a:t>  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Развлекательный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портал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Мурзилка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www.murzilka.org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Популярный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литературно-художественный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журнал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Мурзилка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создал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портал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который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насыщен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интересными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познавательными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материалами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Это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такие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темы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как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история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достижения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науки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техники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спорт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важнейшие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события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сегодняшнего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дня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детском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портале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журнала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Мурзилка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найдете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разделы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Раскраски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",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Кроссворды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",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Наши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игры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", "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Конкурсы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". В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них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публикуются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раскраски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которые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можно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распечатать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детские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кроссворды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игры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головоломки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загадки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415193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7"/>
            <a:ext cx="9144000" cy="324036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de-DE" b="1" dirty="0" err="1" smtClean="0"/>
              <a:t>Полезный</a:t>
            </a:r>
            <a:r>
              <a:rPr lang="de-DE" b="1" dirty="0" smtClean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Детский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портал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«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Остров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u="sng" dirty="0" err="1">
                <a:solidFill>
                  <a:schemeClr val="bg2">
                    <a:lumMod val="25000"/>
                  </a:schemeClr>
                </a:solidFill>
              </a:rPr>
              <a:t>Фантазий</a:t>
            </a:r>
            <a:r>
              <a:rPr lang="de-DE" sz="2800" u="sng" dirty="0">
                <a:solidFill>
                  <a:schemeClr val="bg2">
                    <a:lumMod val="25000"/>
                  </a:schemeClr>
                </a:solidFill>
              </a:rPr>
              <a:t>»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www.kids.bcm.ru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портале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«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Остров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Фантазий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»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юные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пользователи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найдут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увлекательные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сказки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загадки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стихи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раскраски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игры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других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материалов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для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позитивного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проведения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свободного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bg2">
                    <a:lumMod val="25000"/>
                  </a:schemeClr>
                </a:solidFill>
              </a:rPr>
              <a:t>времени</a:t>
            </a:r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501351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i="1" u="sng" dirty="0" err="1"/>
              <a:t>Российская</a:t>
            </a:r>
            <a:r>
              <a:rPr lang="de-DE" sz="3200" i="1" u="sng" dirty="0"/>
              <a:t> </a:t>
            </a:r>
            <a:r>
              <a:rPr lang="de-DE" sz="3200" i="1" u="sng" dirty="0" err="1"/>
              <a:t>государственная</a:t>
            </a:r>
            <a:r>
              <a:rPr lang="de-DE" sz="3200" i="1" u="sng" dirty="0"/>
              <a:t> </a:t>
            </a:r>
            <a:r>
              <a:rPr lang="de-DE" sz="3200" i="1" u="sng" dirty="0" err="1"/>
              <a:t>детская</a:t>
            </a:r>
            <a:r>
              <a:rPr lang="de-DE" sz="3200" i="1" u="sng" dirty="0"/>
              <a:t> </a:t>
            </a:r>
            <a:r>
              <a:rPr lang="de-DE" sz="3200" i="1" u="sng" dirty="0" err="1"/>
              <a:t>библиотека</a:t>
            </a:r>
            <a:r>
              <a:rPr lang="de-DE" sz="3200" i="1" u="sng" dirty="0"/>
              <a:t>.</a:t>
            </a:r>
            <a:r>
              <a:rPr lang="de-DE" sz="3200" i="1" dirty="0"/>
              <a:t> </a:t>
            </a:r>
            <a:r>
              <a:rPr lang="de-DE" sz="3200" b="1" dirty="0"/>
              <a:t>http://www.rgdb.ru</a:t>
            </a:r>
            <a:r>
              <a:rPr lang="de-DE" sz="3200" i="1" dirty="0"/>
              <a:t> </a:t>
            </a:r>
            <a:r>
              <a:rPr lang="de-DE" sz="3200" i="1" dirty="0" err="1"/>
              <a:t>Ресурс</a:t>
            </a:r>
            <a:r>
              <a:rPr lang="de-DE" sz="3200" i="1" dirty="0"/>
              <a:t> </a:t>
            </a:r>
            <a:r>
              <a:rPr lang="de-DE" sz="3200" i="1" dirty="0" err="1"/>
              <a:t>для</a:t>
            </a:r>
            <a:r>
              <a:rPr lang="de-DE" sz="3200" i="1" dirty="0"/>
              <a:t> </a:t>
            </a:r>
            <a:r>
              <a:rPr lang="de-DE" sz="3200" i="1" dirty="0" err="1"/>
              <a:t>детей</a:t>
            </a:r>
            <a:r>
              <a:rPr lang="de-DE" sz="3200" i="1" dirty="0"/>
              <a:t> и </a:t>
            </a:r>
            <a:r>
              <a:rPr lang="de-DE" sz="3200" i="1" dirty="0" err="1"/>
              <a:t>родителей</a:t>
            </a:r>
            <a:r>
              <a:rPr lang="de-DE" sz="3200" i="1" dirty="0"/>
              <a:t>. </a:t>
            </a:r>
            <a:r>
              <a:rPr lang="de-DE" sz="3200" i="1" dirty="0" err="1"/>
              <a:t>Правила</a:t>
            </a:r>
            <a:r>
              <a:rPr lang="de-DE" sz="3200" i="1" dirty="0"/>
              <a:t> </a:t>
            </a:r>
            <a:r>
              <a:rPr lang="de-DE" sz="3200" i="1" dirty="0" err="1"/>
              <a:t>безопасного</a:t>
            </a:r>
            <a:r>
              <a:rPr lang="de-DE" sz="3200" i="1" dirty="0"/>
              <a:t> </a:t>
            </a:r>
            <a:r>
              <a:rPr lang="de-DE" sz="3200" i="1" dirty="0" err="1"/>
              <a:t>Интернета</a:t>
            </a:r>
            <a:r>
              <a:rPr lang="de-DE" sz="3200" i="1" dirty="0"/>
              <a:t>. </a:t>
            </a:r>
            <a:r>
              <a:rPr lang="de-DE" sz="3200" i="1" dirty="0" err="1"/>
              <a:t>Обзор</a:t>
            </a:r>
            <a:r>
              <a:rPr lang="de-DE" sz="3200" i="1" dirty="0"/>
              <a:t> </a:t>
            </a:r>
            <a:r>
              <a:rPr lang="de-DE" sz="3200" i="1" dirty="0" err="1"/>
              <a:t>программных</a:t>
            </a:r>
            <a:r>
              <a:rPr lang="de-DE" sz="3200" i="1" dirty="0"/>
              <a:t> </a:t>
            </a:r>
            <a:r>
              <a:rPr lang="de-DE" sz="3200" i="1" dirty="0" err="1"/>
              <a:t>продуктов</a:t>
            </a:r>
            <a:r>
              <a:rPr lang="de-DE" sz="3200" i="1" dirty="0"/>
              <a:t> </a:t>
            </a:r>
            <a:r>
              <a:rPr lang="de-DE" sz="3200" i="1" dirty="0" err="1"/>
              <a:t>для</a:t>
            </a:r>
            <a:r>
              <a:rPr lang="de-DE" sz="3200" i="1" dirty="0"/>
              <a:t> </a:t>
            </a:r>
            <a:r>
              <a:rPr lang="de-DE" sz="3200" i="1" dirty="0" err="1"/>
              <a:t>безопасного</a:t>
            </a:r>
            <a:r>
              <a:rPr lang="de-DE" sz="3200" i="1" dirty="0"/>
              <a:t> </a:t>
            </a:r>
            <a:r>
              <a:rPr lang="de-DE" sz="3200" i="1" dirty="0" err="1"/>
              <a:t>Интернета</a:t>
            </a:r>
            <a:r>
              <a:rPr lang="de-DE" sz="3200" i="1" dirty="0"/>
              <a:t>. </a:t>
            </a:r>
            <a:r>
              <a:rPr lang="de-DE" sz="3200" i="1" dirty="0" err="1"/>
              <a:t>Как</a:t>
            </a:r>
            <a:r>
              <a:rPr lang="de-DE" sz="3200" i="1" dirty="0"/>
              <a:t> </a:t>
            </a:r>
            <a:r>
              <a:rPr lang="de-DE" sz="3200" i="1" dirty="0" err="1"/>
              <a:t>защититься</a:t>
            </a:r>
            <a:r>
              <a:rPr lang="de-DE" sz="3200" i="1" dirty="0"/>
              <a:t> </a:t>
            </a:r>
            <a:r>
              <a:rPr lang="de-DE" sz="3200" i="1" dirty="0" err="1"/>
              <a:t>от</a:t>
            </a:r>
            <a:r>
              <a:rPr lang="de-DE" sz="3200" i="1" dirty="0"/>
              <a:t> </a:t>
            </a:r>
            <a:r>
              <a:rPr lang="de-DE" sz="3200" i="1" dirty="0" err="1"/>
              <a:t>Интернет-угроз</a:t>
            </a:r>
            <a:r>
              <a:rPr lang="de-DE" sz="3200" i="1" dirty="0"/>
              <a:t>. </a:t>
            </a:r>
            <a:r>
              <a:rPr lang="de-DE" sz="3200" i="1" dirty="0" err="1"/>
              <a:t>Ссылки</a:t>
            </a:r>
            <a:r>
              <a:rPr lang="de-DE" sz="3200" i="1" dirty="0"/>
              <a:t> </a:t>
            </a:r>
            <a:r>
              <a:rPr lang="de-DE" sz="3200" i="1" dirty="0" err="1"/>
              <a:t>на</a:t>
            </a:r>
            <a:r>
              <a:rPr lang="de-DE" sz="3200" i="1" dirty="0"/>
              <a:t> </a:t>
            </a:r>
            <a:r>
              <a:rPr lang="de-DE" sz="3200" i="1" dirty="0" err="1"/>
              <a:t>электронные</a:t>
            </a:r>
            <a:r>
              <a:rPr lang="de-DE" sz="3200" i="1" dirty="0"/>
              <a:t> </a:t>
            </a:r>
            <a:r>
              <a:rPr lang="de-DE" sz="3200" i="1" dirty="0" err="1"/>
              <a:t>ресурсы</a:t>
            </a:r>
            <a:r>
              <a:rPr lang="de-DE" sz="3200" i="1" dirty="0"/>
              <a:t>, </a:t>
            </a:r>
            <a:r>
              <a:rPr lang="de-DE" sz="3200" i="1" dirty="0" err="1"/>
              <a:t>информирующие</a:t>
            </a:r>
            <a:r>
              <a:rPr lang="de-DE" sz="3200" i="1" dirty="0"/>
              <a:t> </a:t>
            </a:r>
            <a:r>
              <a:rPr lang="de-DE" sz="3200" i="1" dirty="0" err="1"/>
              <a:t>об</a:t>
            </a:r>
            <a:r>
              <a:rPr lang="de-DE" sz="3200" i="1" dirty="0"/>
              <a:t> </a:t>
            </a:r>
            <a:r>
              <a:rPr lang="de-DE" sz="3200" i="1" dirty="0" err="1"/>
              <a:t>опасностях</a:t>
            </a:r>
            <a:r>
              <a:rPr lang="de-DE" sz="3200" i="1" dirty="0"/>
              <a:t> и </a:t>
            </a:r>
            <a:r>
              <a:rPr lang="de-DE" sz="3200" i="1" dirty="0" err="1"/>
              <a:t>защите</a:t>
            </a:r>
            <a:r>
              <a:rPr lang="de-DE" sz="3200" i="1" dirty="0"/>
              <a:t> в </a:t>
            </a:r>
            <a:r>
              <a:rPr lang="de-DE" sz="3200" i="1" dirty="0" err="1"/>
              <a:t>Сети</a:t>
            </a:r>
            <a:r>
              <a:rPr lang="de-DE" sz="3200" i="1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009722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568952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997839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u="sng" dirty="0" err="1"/>
              <a:t>ВебЛандия</a:t>
            </a:r>
            <a:r>
              <a:rPr lang="de-DE" sz="3200" dirty="0"/>
              <a:t>. </a:t>
            </a:r>
            <a:r>
              <a:rPr lang="de-DE" sz="3200" b="1" dirty="0"/>
              <a:t>www.web-landia.ru</a:t>
            </a:r>
            <a:r>
              <a:rPr lang="de-DE" sz="3200" dirty="0"/>
              <a:t> </a:t>
            </a:r>
            <a:r>
              <a:rPr lang="de-DE" sz="3200" dirty="0" err="1"/>
              <a:t>Вебландия</a:t>
            </a:r>
            <a:r>
              <a:rPr lang="de-DE" sz="3200" dirty="0"/>
              <a:t> - </a:t>
            </a:r>
            <a:r>
              <a:rPr lang="de-DE" sz="3200" dirty="0" err="1"/>
              <a:t>это</a:t>
            </a:r>
            <a:r>
              <a:rPr lang="de-DE" sz="3200" dirty="0"/>
              <a:t> </a:t>
            </a:r>
            <a:r>
              <a:rPr lang="de-DE" sz="3200" dirty="0" err="1"/>
              <a:t>онлайн-гид</a:t>
            </a:r>
            <a:r>
              <a:rPr lang="de-DE" sz="3200" dirty="0"/>
              <a:t> </a:t>
            </a:r>
            <a:r>
              <a:rPr lang="de-DE" sz="3200" dirty="0" err="1"/>
              <a:t>по</a:t>
            </a:r>
            <a:r>
              <a:rPr lang="de-DE" sz="3200" dirty="0"/>
              <a:t> </a:t>
            </a:r>
            <a:r>
              <a:rPr lang="de-DE" sz="3200" dirty="0" err="1"/>
              <a:t>самым</a:t>
            </a:r>
            <a:r>
              <a:rPr lang="de-DE" sz="3200" dirty="0"/>
              <a:t> </a:t>
            </a:r>
            <a:r>
              <a:rPr lang="de-DE" sz="3200" dirty="0" err="1"/>
              <a:t>лучшим</a:t>
            </a:r>
            <a:r>
              <a:rPr lang="de-DE" sz="3200" dirty="0"/>
              <a:t>, </a:t>
            </a:r>
            <a:r>
              <a:rPr lang="de-DE" sz="3200" dirty="0" err="1"/>
              <a:t>полезным</a:t>
            </a:r>
            <a:r>
              <a:rPr lang="de-DE" sz="3200" dirty="0"/>
              <a:t> и </a:t>
            </a:r>
            <a:r>
              <a:rPr lang="de-DE" sz="3200" dirty="0" err="1"/>
              <a:t>безопасным</a:t>
            </a:r>
            <a:r>
              <a:rPr lang="de-DE" sz="3200" dirty="0"/>
              <a:t> </a:t>
            </a:r>
            <a:r>
              <a:rPr lang="de-DE" sz="3200" dirty="0" err="1"/>
              <a:t>веб-ресурсам</a:t>
            </a:r>
            <a:r>
              <a:rPr lang="de-DE" sz="3200" dirty="0"/>
              <a:t> </a:t>
            </a:r>
            <a:r>
              <a:rPr lang="de-DE" sz="3200" dirty="0" err="1"/>
              <a:t>Интернета</a:t>
            </a:r>
            <a:r>
              <a:rPr lang="de-DE" sz="3200" dirty="0"/>
              <a:t>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детей</a:t>
            </a:r>
            <a:r>
              <a:rPr lang="de-DE" sz="3200" dirty="0"/>
              <a:t> и </a:t>
            </a:r>
            <a:r>
              <a:rPr lang="de-DE" sz="3200" dirty="0" err="1"/>
              <a:t>подростков</a:t>
            </a:r>
            <a:r>
              <a:rPr lang="de-DE" sz="3200" dirty="0"/>
              <a:t>. В </a:t>
            </a:r>
            <a:r>
              <a:rPr lang="de-DE" sz="3200" dirty="0" err="1"/>
              <a:t>его</a:t>
            </a:r>
            <a:r>
              <a:rPr lang="de-DE" sz="3200" dirty="0"/>
              <a:t> </a:t>
            </a:r>
            <a:r>
              <a:rPr lang="de-DE" sz="3200" dirty="0" err="1"/>
              <a:t>построении</a:t>
            </a:r>
            <a:r>
              <a:rPr lang="de-DE" sz="3200" dirty="0"/>
              <a:t> </a:t>
            </a:r>
            <a:r>
              <a:rPr lang="de-DE" sz="3200" dirty="0" err="1"/>
              <a:t>участвуют</a:t>
            </a:r>
            <a:r>
              <a:rPr lang="de-DE" sz="3200" dirty="0"/>
              <a:t> </a:t>
            </a:r>
            <a:r>
              <a:rPr lang="de-DE" sz="3200" dirty="0" err="1"/>
              <a:t>психологи</a:t>
            </a:r>
            <a:r>
              <a:rPr lang="de-DE" sz="3200" dirty="0"/>
              <a:t>, </a:t>
            </a:r>
            <a:r>
              <a:rPr lang="de-DE" sz="3200" dirty="0" err="1"/>
              <a:t>педагоги</a:t>
            </a:r>
            <a:r>
              <a:rPr lang="de-DE" sz="3200" dirty="0"/>
              <a:t>, </a:t>
            </a:r>
            <a:r>
              <a:rPr lang="de-DE" sz="3200" dirty="0" err="1"/>
              <a:t>библиотекари</a:t>
            </a:r>
            <a:r>
              <a:rPr lang="de-DE" sz="3200" dirty="0"/>
              <a:t> и </a:t>
            </a:r>
            <a:r>
              <a:rPr lang="de-DE" sz="3200" dirty="0" err="1"/>
              <a:t>другие</a:t>
            </a:r>
            <a:r>
              <a:rPr lang="de-DE" sz="3200" dirty="0"/>
              <a:t> </a:t>
            </a:r>
            <a:r>
              <a:rPr lang="de-DE" sz="3200" dirty="0" err="1"/>
              <a:t>специалисты</a:t>
            </a:r>
            <a:r>
              <a:rPr lang="de-DE" sz="3200" dirty="0"/>
              <a:t>. </a:t>
            </a:r>
            <a:r>
              <a:rPr lang="de-DE" sz="3200" dirty="0" err="1"/>
              <a:t>Автор</a:t>
            </a:r>
            <a:r>
              <a:rPr lang="de-DE" sz="3200" dirty="0"/>
              <a:t> </a:t>
            </a:r>
            <a:r>
              <a:rPr lang="de-DE" sz="3200" dirty="0" err="1"/>
              <a:t>Вебландии</a:t>
            </a:r>
            <a:r>
              <a:rPr lang="de-DE" sz="3200" dirty="0"/>
              <a:t> - </a:t>
            </a:r>
            <a:r>
              <a:rPr lang="de-DE" sz="3200" dirty="0" err="1"/>
              <a:t>Российская</a:t>
            </a:r>
            <a:r>
              <a:rPr lang="de-DE" sz="3200" dirty="0"/>
              <a:t> </a:t>
            </a:r>
            <a:r>
              <a:rPr lang="de-DE" sz="3200" dirty="0" err="1"/>
              <a:t>государственная</a:t>
            </a:r>
            <a:r>
              <a:rPr lang="de-DE" sz="3200" dirty="0"/>
              <a:t> </a:t>
            </a:r>
            <a:r>
              <a:rPr lang="de-DE" sz="3200" dirty="0" err="1"/>
              <a:t>детская</a:t>
            </a:r>
            <a:r>
              <a:rPr lang="de-DE" sz="3200" dirty="0"/>
              <a:t> </a:t>
            </a:r>
            <a:r>
              <a:rPr lang="de-DE" sz="3200" dirty="0" err="1"/>
              <a:t>библиотека</a:t>
            </a:r>
            <a:r>
              <a:rPr lang="de-DE" sz="3200" dirty="0"/>
              <a:t> (</a:t>
            </a:r>
            <a:r>
              <a:rPr lang="de-DE" sz="3200" dirty="0" err="1"/>
              <a:t>при</a:t>
            </a:r>
            <a:r>
              <a:rPr lang="de-DE" sz="3200" dirty="0"/>
              <a:t> </a:t>
            </a:r>
            <a:r>
              <a:rPr lang="de-DE" sz="3200" dirty="0" err="1"/>
              <a:t>поддержке</a:t>
            </a:r>
            <a:r>
              <a:rPr lang="de-DE" sz="3200" dirty="0"/>
              <a:t> </a:t>
            </a:r>
            <a:r>
              <a:rPr lang="de-DE" sz="3200" dirty="0" err="1"/>
              <a:t>компании</a:t>
            </a:r>
            <a:r>
              <a:rPr lang="de-DE" sz="3200" dirty="0"/>
              <a:t> </a:t>
            </a:r>
            <a:r>
              <a:rPr lang="de-DE" sz="3200" dirty="0" err="1"/>
              <a:t>Билайн</a:t>
            </a:r>
            <a:r>
              <a:rPr lang="de-DE" sz="3200" dirty="0"/>
              <a:t> и </a:t>
            </a:r>
            <a:r>
              <a:rPr lang="de-DE" sz="3200" dirty="0" err="1"/>
              <a:t>Министерства</a:t>
            </a:r>
            <a:r>
              <a:rPr lang="de-DE" sz="3200" dirty="0"/>
              <a:t> </a:t>
            </a:r>
            <a:r>
              <a:rPr lang="de-DE" sz="3200" dirty="0" err="1"/>
              <a:t>культуры</a:t>
            </a:r>
            <a:r>
              <a:rPr lang="de-DE" sz="3200" dirty="0"/>
              <a:t> РФ)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274522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448272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Полезный</a:t>
            </a:r>
            <a:r>
              <a:rPr lang="de-DE" b="1" dirty="0"/>
              <a:t> </a:t>
            </a:r>
            <a:r>
              <a:rPr lang="de-DE" b="1" dirty="0" err="1"/>
              <a:t>контент</a:t>
            </a:r>
            <a:r>
              <a:rPr lang="ru-RU" dirty="0"/>
              <a:t/>
            </a:r>
            <a:br>
              <a:rPr lang="ru-RU" dirty="0"/>
            </a:b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взрослых</a:t>
            </a:r>
            <a:r>
              <a:rPr lang="de-DE" b="1" dirty="0"/>
              <a:t> - </a:t>
            </a:r>
            <a:r>
              <a:rPr lang="de-DE" b="1" dirty="0" err="1"/>
              <a:t>родителей</a:t>
            </a:r>
            <a:r>
              <a:rPr lang="de-DE" b="1" dirty="0"/>
              <a:t>, </a:t>
            </a:r>
            <a:r>
              <a:rPr lang="de-DE" b="1" dirty="0" err="1"/>
              <a:t>педагогов</a:t>
            </a:r>
            <a:r>
              <a:rPr lang="de-DE" b="1" dirty="0"/>
              <a:t>, </a:t>
            </a:r>
            <a:r>
              <a:rPr lang="de-DE" b="1" dirty="0" err="1"/>
              <a:t>психологов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32048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bg2">
                    <a:lumMod val="25000"/>
                  </a:schemeClr>
                </a:solidFill>
              </a:rPr>
              <a:t> </a:t>
            </a:r>
            <a:endParaRPr lang="ru-RU" sz="2800" dirty="0"/>
          </a:p>
          <a:p>
            <a:r>
              <a:rPr lang="de-DE" sz="2800" b="1" dirty="0">
                <a:solidFill>
                  <a:schemeClr val="bg2">
                    <a:lumMod val="25000"/>
                  </a:schemeClr>
                </a:solidFill>
              </a:rPr>
              <a:t>   </a:t>
            </a:r>
            <a:r>
              <a:rPr lang="de-DE" dirty="0"/>
              <a:t> 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41333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 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136339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u="sng" dirty="0" err="1"/>
              <a:t>Подрастайка</a:t>
            </a:r>
            <a:r>
              <a:rPr lang="de-DE" sz="3200" dirty="0"/>
              <a:t> </a:t>
            </a:r>
            <a:r>
              <a:rPr lang="de-DE" sz="3200" b="1" dirty="0"/>
              <a:t>www.podrastayka.com</a:t>
            </a:r>
            <a:endParaRPr lang="ru-RU" sz="3200" dirty="0"/>
          </a:p>
          <a:p>
            <a:r>
              <a:rPr lang="de-DE" sz="3200" dirty="0" err="1"/>
              <a:t>Сайт</a:t>
            </a:r>
            <a:r>
              <a:rPr lang="de-DE" sz="3200" dirty="0"/>
              <a:t> </a:t>
            </a:r>
            <a:r>
              <a:rPr lang="de-DE" sz="3200" dirty="0" err="1"/>
              <a:t>позволяет</a:t>
            </a:r>
            <a:r>
              <a:rPr lang="de-DE" sz="3200" dirty="0"/>
              <a:t> </a:t>
            </a:r>
            <a:r>
              <a:rPr lang="de-DE" sz="3200" dirty="0" err="1"/>
              <a:t>окунуться</a:t>
            </a:r>
            <a:r>
              <a:rPr lang="de-DE" sz="3200" dirty="0"/>
              <a:t> в </a:t>
            </a:r>
            <a:r>
              <a:rPr lang="de-DE" sz="3200" dirty="0" err="1"/>
              <a:t>познавательный</a:t>
            </a:r>
            <a:r>
              <a:rPr lang="de-DE" sz="3200" dirty="0"/>
              <a:t> </a:t>
            </a:r>
            <a:r>
              <a:rPr lang="de-DE" sz="3200" dirty="0" err="1"/>
              <a:t>мир</a:t>
            </a:r>
            <a:r>
              <a:rPr lang="de-DE" sz="3200" dirty="0"/>
              <a:t> </a:t>
            </a:r>
            <a:r>
              <a:rPr lang="de-DE" sz="3200" dirty="0" err="1"/>
              <a:t>детства</a:t>
            </a:r>
            <a:r>
              <a:rPr lang="de-DE" sz="3200" dirty="0"/>
              <a:t>, </a:t>
            </a:r>
            <a:r>
              <a:rPr lang="de-DE" sz="3200" dirty="0" err="1"/>
              <a:t>ознакомиться</a:t>
            </a:r>
            <a:r>
              <a:rPr lang="de-DE" sz="3200" dirty="0"/>
              <a:t> с </a:t>
            </a:r>
            <a:r>
              <a:rPr lang="de-DE" sz="3200" dirty="0" err="1"/>
              <a:t>множеством</a:t>
            </a:r>
            <a:r>
              <a:rPr lang="de-DE" sz="3200" dirty="0"/>
              <a:t> </a:t>
            </a:r>
            <a:r>
              <a:rPr lang="de-DE" sz="3200" dirty="0" err="1"/>
              <a:t>полезных</a:t>
            </a:r>
            <a:r>
              <a:rPr lang="de-DE" sz="3200" dirty="0"/>
              <a:t> </a:t>
            </a:r>
            <a:r>
              <a:rPr lang="de-DE" sz="3200" dirty="0" err="1"/>
              <a:t>советов</a:t>
            </a:r>
            <a:r>
              <a:rPr lang="de-DE" sz="3200" dirty="0"/>
              <a:t> </a:t>
            </a:r>
            <a:r>
              <a:rPr lang="de-DE" sz="3200" dirty="0" err="1"/>
              <a:t>по</a:t>
            </a:r>
            <a:r>
              <a:rPr lang="de-DE" sz="3200" dirty="0"/>
              <a:t> </a:t>
            </a:r>
            <a:r>
              <a:rPr lang="de-DE" sz="3200" dirty="0" err="1"/>
              <a:t>самым</a:t>
            </a:r>
            <a:r>
              <a:rPr lang="de-DE" sz="3200" dirty="0"/>
              <a:t> </a:t>
            </a:r>
            <a:r>
              <a:rPr lang="de-DE" sz="3200" dirty="0" err="1"/>
              <a:t>различным</a:t>
            </a:r>
            <a:r>
              <a:rPr lang="de-DE" sz="3200" dirty="0"/>
              <a:t> </a:t>
            </a:r>
            <a:r>
              <a:rPr lang="de-DE" sz="3200" dirty="0" err="1"/>
              <a:t>темам</a:t>
            </a:r>
            <a:r>
              <a:rPr lang="de-DE" sz="3200" dirty="0"/>
              <a:t>, </a:t>
            </a:r>
            <a:r>
              <a:rPr lang="de-DE" sz="3200" dirty="0" err="1"/>
              <a:t>посетить</a:t>
            </a:r>
            <a:r>
              <a:rPr lang="de-DE" sz="3200" dirty="0"/>
              <a:t> </a:t>
            </a:r>
            <a:r>
              <a:rPr lang="de-DE" sz="3200" dirty="0" err="1"/>
              <a:t>раздел</a:t>
            </a:r>
            <a:r>
              <a:rPr lang="de-DE" sz="3200" dirty="0"/>
              <a:t> </a:t>
            </a:r>
            <a:r>
              <a:rPr lang="de-DE" sz="3200" dirty="0" err="1"/>
              <a:t>Библиотека</a:t>
            </a:r>
            <a:r>
              <a:rPr lang="de-DE" sz="3200" dirty="0"/>
              <a:t> и </a:t>
            </a:r>
            <a:r>
              <a:rPr lang="de-DE" sz="3200" dirty="0" err="1"/>
              <a:t>выбрать</a:t>
            </a:r>
            <a:r>
              <a:rPr lang="de-DE" sz="3200" dirty="0"/>
              <a:t> </a:t>
            </a:r>
            <a:r>
              <a:rPr lang="de-DE" sz="3200" dirty="0" err="1"/>
              <a:t>интересную</a:t>
            </a:r>
            <a:r>
              <a:rPr lang="de-DE" sz="3200" dirty="0"/>
              <a:t> </a:t>
            </a:r>
            <a:r>
              <a:rPr lang="de-DE" sz="3200" dirty="0" err="1"/>
              <a:t>книгу</a:t>
            </a:r>
            <a:r>
              <a:rPr lang="de-DE" sz="3200" dirty="0"/>
              <a:t> </a:t>
            </a:r>
            <a:r>
              <a:rPr lang="de-DE" sz="3200" dirty="0" err="1"/>
              <a:t>не</a:t>
            </a:r>
            <a:r>
              <a:rPr lang="de-DE" sz="3200" dirty="0"/>
              <a:t> </a:t>
            </a:r>
            <a:r>
              <a:rPr lang="de-DE" sz="3200" dirty="0" err="1"/>
              <a:t>только</a:t>
            </a:r>
            <a:r>
              <a:rPr lang="de-DE" sz="3200" dirty="0"/>
              <a:t>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себя</a:t>
            </a:r>
            <a:r>
              <a:rPr lang="de-DE" sz="3200" dirty="0"/>
              <a:t>, </a:t>
            </a:r>
            <a:r>
              <a:rPr lang="de-DE" sz="3200" dirty="0" err="1"/>
              <a:t>но</a:t>
            </a:r>
            <a:r>
              <a:rPr lang="de-DE" sz="3200" dirty="0"/>
              <a:t> и </a:t>
            </a:r>
            <a:r>
              <a:rPr lang="de-DE" sz="3200" dirty="0" err="1"/>
              <a:t>для</a:t>
            </a:r>
            <a:r>
              <a:rPr lang="de-DE" sz="3200" dirty="0"/>
              <a:t> </a:t>
            </a:r>
            <a:r>
              <a:rPr lang="de-DE" sz="3200" dirty="0" err="1"/>
              <a:t>своего</a:t>
            </a:r>
            <a:r>
              <a:rPr lang="de-DE" sz="3200" dirty="0"/>
              <a:t> </a:t>
            </a:r>
            <a:r>
              <a:rPr lang="de-DE" sz="3200" dirty="0" err="1"/>
              <a:t>малыша</a:t>
            </a:r>
            <a:r>
              <a:rPr lang="de-DE" sz="3200" dirty="0"/>
              <a:t>, а </a:t>
            </a:r>
            <a:r>
              <a:rPr lang="de-DE" sz="3200" dirty="0" err="1"/>
              <a:t>также</a:t>
            </a:r>
            <a:r>
              <a:rPr lang="de-DE" sz="3200" dirty="0"/>
              <a:t> </a:t>
            </a:r>
            <a:r>
              <a:rPr lang="de-DE" sz="3200" dirty="0" err="1"/>
              <a:t>узнать</a:t>
            </a:r>
            <a:r>
              <a:rPr lang="de-DE" sz="3200" dirty="0"/>
              <a:t> </a:t>
            </a:r>
            <a:r>
              <a:rPr lang="de-DE" sz="3200" dirty="0" err="1"/>
              <a:t>много</a:t>
            </a:r>
            <a:r>
              <a:rPr lang="de-DE" sz="3200" dirty="0"/>
              <a:t> </a:t>
            </a:r>
            <a:r>
              <a:rPr lang="de-DE" sz="3200" dirty="0" err="1"/>
              <a:t>нового</a:t>
            </a:r>
            <a:r>
              <a:rPr lang="de-DE" sz="3200" dirty="0"/>
              <a:t> в </a:t>
            </a:r>
            <a:r>
              <a:rPr lang="de-DE" sz="3200" dirty="0" err="1"/>
              <a:t>разделе</a:t>
            </a:r>
            <a:r>
              <a:rPr lang="de-DE" sz="3200" dirty="0"/>
              <a:t> </a:t>
            </a:r>
            <a:r>
              <a:rPr lang="de-DE" sz="3200" dirty="0" err="1"/>
              <a:t>Новости</a:t>
            </a:r>
            <a:r>
              <a:rPr lang="de-DE" sz="3200" dirty="0"/>
              <a:t>.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1626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b="1" u="sng" dirty="0" smtClean="0"/>
              <a:t>Н</a:t>
            </a:r>
            <a:r>
              <a:rPr lang="ru-RU" sz="4800" b="1" dirty="0" smtClean="0"/>
              <a:t>апишите </a:t>
            </a:r>
            <a:r>
              <a:rPr lang="ru-RU" sz="4800" b="1" dirty="0"/>
              <a:t>в чате</a:t>
            </a:r>
            <a:r>
              <a:rPr lang="ru-RU" sz="4800" b="1" u="sng" dirty="0"/>
              <a:t>  </a:t>
            </a:r>
            <a:r>
              <a:rPr lang="de-DE" sz="4800" b="1" dirty="0" err="1"/>
              <a:t>плюсы</a:t>
            </a:r>
            <a:r>
              <a:rPr lang="de-DE" sz="4800" b="1" dirty="0"/>
              <a:t> и </a:t>
            </a:r>
            <a:r>
              <a:rPr lang="de-DE" sz="4800" b="1" dirty="0" err="1"/>
              <a:t>минусы</a:t>
            </a:r>
            <a:r>
              <a:rPr lang="de-DE" sz="4800" b="1" dirty="0"/>
              <a:t> </a:t>
            </a:r>
            <a:r>
              <a:rPr lang="de-DE" sz="4800" b="1" dirty="0" err="1"/>
              <a:t>пользования</a:t>
            </a:r>
            <a:r>
              <a:rPr lang="de-DE" sz="4800" b="1" dirty="0"/>
              <a:t> </a:t>
            </a:r>
            <a:r>
              <a:rPr lang="de-DE" sz="4800" b="1" dirty="0" err="1"/>
              <a:t>компьютером</a:t>
            </a:r>
            <a:r>
              <a:rPr lang="de-DE" sz="4800" b="1" dirty="0"/>
              <a:t> и </a:t>
            </a:r>
            <a:r>
              <a:rPr lang="de-DE" sz="4800" b="1" dirty="0" err="1"/>
              <a:t>Сетью</a:t>
            </a:r>
            <a:r>
              <a:rPr lang="de-DE" sz="4800" b="1" dirty="0"/>
              <a:t> </a:t>
            </a:r>
            <a:r>
              <a:rPr lang="de-DE" sz="4800" b="1" dirty="0" err="1"/>
              <a:t>Интернет</a:t>
            </a:r>
            <a:r>
              <a:rPr lang="de-DE" sz="4800" b="1" dirty="0"/>
              <a:t>.</a:t>
            </a:r>
            <a:endParaRPr lang="ru-RU" sz="48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/>
              <a:t>Интерактив</a:t>
            </a:r>
            <a:r>
              <a:rPr lang="ru-RU" b="1" u="sng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6158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4713387"/>
          </a:xfrm>
        </p:spPr>
        <p:txBody>
          <a:bodyPr>
            <a:normAutofit fontScale="25000" lnSpcReduction="20000"/>
          </a:bodyPr>
          <a:lstStyle/>
          <a:p>
            <a:r>
              <a:rPr lang="de-DE" sz="5100" dirty="0"/>
              <a:t> </a:t>
            </a:r>
            <a:endParaRPr lang="ru-RU" sz="5100" dirty="0"/>
          </a:p>
          <a:p>
            <a:r>
              <a:rPr lang="de-DE" sz="7200" b="1" dirty="0" err="1"/>
              <a:t>Ответьте</a:t>
            </a:r>
            <a:r>
              <a:rPr lang="de-DE" sz="7200" b="1" dirty="0"/>
              <a:t> </a:t>
            </a:r>
            <a:r>
              <a:rPr lang="de-DE" sz="7200" b="1" dirty="0" err="1"/>
              <a:t>на</a:t>
            </a:r>
            <a:r>
              <a:rPr lang="de-DE" sz="7200" b="1" dirty="0"/>
              <a:t> </a:t>
            </a:r>
            <a:r>
              <a:rPr lang="de-DE" sz="7200" b="1" dirty="0" err="1"/>
              <a:t>вопросы</a:t>
            </a:r>
            <a:r>
              <a:rPr lang="de-DE" sz="7200" b="1" dirty="0"/>
              <a:t> и </a:t>
            </a:r>
            <a:r>
              <a:rPr lang="de-DE" sz="7200" b="1" dirty="0" err="1"/>
              <a:t>суммируйте</a:t>
            </a:r>
            <a:r>
              <a:rPr lang="de-DE" sz="7200" b="1" dirty="0"/>
              <a:t> </a:t>
            </a:r>
            <a:r>
              <a:rPr lang="de-DE" sz="7200" b="1" dirty="0" err="1"/>
              <a:t>все</a:t>
            </a:r>
            <a:r>
              <a:rPr lang="de-DE" sz="7200" b="1" dirty="0"/>
              <a:t> </a:t>
            </a:r>
            <a:r>
              <a:rPr lang="de-DE" sz="7200" b="1" dirty="0" err="1"/>
              <a:t>баллы</a:t>
            </a:r>
            <a:r>
              <a:rPr lang="de-DE" sz="7200" b="1" dirty="0"/>
              <a:t>. </a:t>
            </a:r>
            <a:r>
              <a:rPr lang="de-DE" sz="7200" b="1" dirty="0" err="1"/>
              <a:t>Поставьте</a:t>
            </a:r>
            <a:r>
              <a:rPr lang="de-DE" sz="7200" b="1" dirty="0"/>
              <a:t> </a:t>
            </a:r>
            <a:r>
              <a:rPr lang="de-DE" sz="7200" b="1" dirty="0" err="1"/>
              <a:t>за</a:t>
            </a:r>
            <a:r>
              <a:rPr lang="de-DE" sz="7200" b="1" dirty="0"/>
              <a:t> </a:t>
            </a:r>
            <a:r>
              <a:rPr lang="de-DE" sz="7200" b="1" dirty="0" err="1"/>
              <a:t>ответ</a:t>
            </a:r>
            <a:endParaRPr lang="ru-RU" sz="7200" b="1" dirty="0"/>
          </a:p>
          <a:p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«</a:t>
            </a:r>
            <a:r>
              <a:rPr lang="de-DE" sz="7200" b="1" i="1" dirty="0" err="1">
                <a:solidFill>
                  <a:schemeClr val="accent3">
                    <a:lumMod val="75000"/>
                  </a:schemeClr>
                </a:solidFill>
              </a:rPr>
              <a:t>никогда</a:t>
            </a:r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» - 1 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балл</a:t>
            </a:r>
            <a:r>
              <a:rPr lang="ru-RU" sz="7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</a:rPr>
              <a:t>     </a:t>
            </a:r>
            <a:r>
              <a:rPr lang="de-DE" sz="7200" b="1" i="1" dirty="0" smtClean="0">
                <a:solidFill>
                  <a:schemeClr val="accent3">
                    <a:lumMod val="75000"/>
                  </a:schemeClr>
                </a:solidFill>
              </a:rPr>
              <a:t>«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редко</a:t>
            </a:r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» - 2 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балла</a:t>
            </a:r>
            <a:r>
              <a:rPr lang="ru-RU" sz="7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</a:rPr>
              <a:t>       </a:t>
            </a:r>
            <a:r>
              <a:rPr lang="de-DE" sz="7200" b="1" i="1" dirty="0" smtClean="0">
                <a:solidFill>
                  <a:schemeClr val="accent3">
                    <a:lumMod val="75000"/>
                  </a:schemeClr>
                </a:solidFill>
              </a:rPr>
              <a:t>«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иногда</a:t>
            </a:r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» - 3 </a:t>
            </a:r>
            <a:r>
              <a:rPr lang="de-DE" sz="7200" b="1" i="1" dirty="0" err="1">
                <a:solidFill>
                  <a:schemeClr val="accent3">
                    <a:lumMod val="75000"/>
                  </a:schemeClr>
                </a:solidFill>
              </a:rPr>
              <a:t>балла</a:t>
            </a:r>
            <a:endParaRPr lang="ru-RU" sz="72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«</a:t>
            </a:r>
            <a:r>
              <a:rPr lang="de-DE" sz="7200" b="1" i="1" dirty="0" err="1">
                <a:solidFill>
                  <a:schemeClr val="accent3">
                    <a:lumMod val="75000"/>
                  </a:schemeClr>
                </a:solidFill>
              </a:rPr>
              <a:t>часто</a:t>
            </a:r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» - 4 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балла</a:t>
            </a:r>
            <a:r>
              <a:rPr lang="ru-RU" sz="7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</a:rPr>
              <a:t>       </a:t>
            </a:r>
            <a:r>
              <a:rPr lang="de-DE" sz="7200" b="1" i="1" dirty="0" smtClean="0">
                <a:solidFill>
                  <a:schemeClr val="accent3">
                    <a:lumMod val="75000"/>
                  </a:schemeClr>
                </a:solidFill>
              </a:rPr>
              <a:t>«</a:t>
            </a:r>
            <a:r>
              <a:rPr lang="de-DE" sz="7200" b="1" i="1" dirty="0" err="1" smtClean="0">
                <a:solidFill>
                  <a:schemeClr val="accent3">
                    <a:lumMod val="75000"/>
                  </a:schemeClr>
                </a:solidFill>
              </a:rPr>
              <a:t>всегда</a:t>
            </a:r>
            <a:r>
              <a:rPr lang="de-DE" sz="7200" b="1" i="1" dirty="0">
                <a:solidFill>
                  <a:schemeClr val="accent3">
                    <a:lumMod val="75000"/>
                  </a:schemeClr>
                </a:solidFill>
              </a:rPr>
              <a:t>» - 5 </a:t>
            </a:r>
            <a:r>
              <a:rPr lang="de-DE" sz="7200" b="1" i="1" dirty="0" err="1">
                <a:solidFill>
                  <a:schemeClr val="accent3">
                    <a:lumMod val="75000"/>
                  </a:schemeClr>
                </a:solidFill>
              </a:rPr>
              <a:t>баллов</a:t>
            </a:r>
            <a:endParaRPr lang="ru-RU" sz="72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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Подросток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проводит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компьютером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более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четырех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часов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de-DE" sz="7200" b="1" dirty="0" err="1">
                <a:solidFill>
                  <a:schemeClr val="tx2">
                    <a:lumMod val="75000"/>
                  </a:schemeClr>
                </a:solidFill>
              </a:rPr>
              <a:t>сутки</a:t>
            </a:r>
            <a:r>
              <a:rPr lang="de-DE" sz="7200" b="1" dirty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sz="72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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Не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начал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ли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он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пренебрегать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учебой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прежними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увлечениями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после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покупки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7200" b="1" dirty="0" err="1">
                <a:solidFill>
                  <a:schemeClr val="bg2">
                    <a:lumMod val="25000"/>
                  </a:schemeClr>
                </a:solidFill>
              </a:rPr>
              <a:t>компьютера</a:t>
            </a:r>
            <a:r>
              <a:rPr lang="de-DE" sz="7200" b="1" dirty="0">
                <a:solidFill>
                  <a:schemeClr val="bg2">
                    <a:lumMod val="25000"/>
                  </a:schemeClr>
                </a:solidFill>
              </a:rPr>
              <a:t>?</a:t>
            </a:r>
            <a:endParaRPr lang="ru-RU" sz="72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de-DE" sz="7200" b="1" dirty="0"/>
              <a:t> </a:t>
            </a:r>
            <a:r>
              <a:rPr lang="de-DE" sz="7200" b="1" dirty="0" err="1"/>
              <a:t>Крик</a:t>
            </a:r>
            <a:r>
              <a:rPr lang="de-DE" sz="7200" b="1" dirty="0"/>
              <a:t> и </a:t>
            </a:r>
            <a:r>
              <a:rPr lang="de-DE" sz="7200" b="1" dirty="0" err="1"/>
              <a:t>агрессивная</a:t>
            </a:r>
            <a:r>
              <a:rPr lang="de-DE" sz="7200" b="1" dirty="0"/>
              <a:t> </a:t>
            </a:r>
            <a:r>
              <a:rPr lang="de-DE" sz="7200" b="1" dirty="0" err="1"/>
              <a:t>реакция</a:t>
            </a:r>
            <a:r>
              <a:rPr lang="de-DE" sz="7200" b="1" dirty="0"/>
              <a:t> </a:t>
            </a:r>
            <a:r>
              <a:rPr lang="de-DE" sz="7200" b="1" dirty="0" err="1"/>
              <a:t>обычны</a:t>
            </a:r>
            <a:r>
              <a:rPr lang="de-DE" sz="7200" b="1" dirty="0"/>
              <a:t> </a:t>
            </a:r>
            <a:r>
              <a:rPr lang="de-DE" sz="7200" b="1" dirty="0" err="1"/>
              <a:t>для</a:t>
            </a:r>
            <a:r>
              <a:rPr lang="de-DE" sz="7200" b="1" dirty="0"/>
              <a:t> </a:t>
            </a:r>
            <a:r>
              <a:rPr lang="de-DE" sz="7200" b="1" dirty="0" err="1"/>
              <a:t>подростка</a:t>
            </a:r>
            <a:r>
              <a:rPr lang="de-DE" sz="7200" b="1" dirty="0"/>
              <a:t>, </a:t>
            </a:r>
            <a:r>
              <a:rPr lang="de-DE" sz="7200" b="1" dirty="0" err="1"/>
              <a:t>когда</a:t>
            </a:r>
            <a:r>
              <a:rPr lang="de-DE" sz="7200" b="1" dirty="0"/>
              <a:t> </a:t>
            </a:r>
            <a:r>
              <a:rPr lang="de-DE" sz="7200" b="1" dirty="0" err="1"/>
              <a:t>выпытаетесь</a:t>
            </a:r>
            <a:r>
              <a:rPr lang="de-DE" sz="7200" b="1" dirty="0"/>
              <a:t> </a:t>
            </a:r>
            <a:r>
              <a:rPr lang="de-DE" sz="7200" b="1" dirty="0" err="1"/>
              <a:t>отвлечь</a:t>
            </a:r>
            <a:r>
              <a:rPr lang="de-DE" sz="7200" b="1" dirty="0"/>
              <a:t> </a:t>
            </a:r>
            <a:r>
              <a:rPr lang="de-DE" sz="7200" b="1" dirty="0" err="1"/>
              <a:t>его</a:t>
            </a:r>
            <a:r>
              <a:rPr lang="de-DE" sz="7200" b="1" dirty="0"/>
              <a:t> </a:t>
            </a:r>
            <a:r>
              <a:rPr lang="de-DE" sz="7200" b="1" dirty="0" err="1"/>
              <a:t>от</a:t>
            </a:r>
            <a:r>
              <a:rPr lang="de-DE" sz="7200" b="1" dirty="0"/>
              <a:t> </a:t>
            </a:r>
            <a:r>
              <a:rPr lang="de-DE" sz="7200" b="1" dirty="0" err="1"/>
              <a:t>Интернета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Как</a:t>
            </a:r>
            <a:r>
              <a:rPr lang="de-DE" sz="7200" b="1" dirty="0"/>
              <a:t> </a:t>
            </a:r>
            <a:r>
              <a:rPr lang="de-DE" sz="7200" b="1" dirty="0" err="1"/>
              <a:t>часто</a:t>
            </a:r>
            <a:r>
              <a:rPr lang="de-DE" sz="7200" b="1" dirty="0"/>
              <a:t> </a:t>
            </a:r>
            <a:r>
              <a:rPr lang="de-DE" sz="7200" b="1" dirty="0" err="1"/>
              <a:t>подросток</a:t>
            </a:r>
            <a:r>
              <a:rPr lang="de-DE" sz="7200" b="1" dirty="0"/>
              <a:t> </a:t>
            </a:r>
            <a:r>
              <a:rPr lang="de-DE" sz="7200" b="1" dirty="0" err="1"/>
              <a:t>жертвует</a:t>
            </a:r>
            <a:r>
              <a:rPr lang="de-DE" sz="7200" b="1" dirty="0"/>
              <a:t> </a:t>
            </a:r>
            <a:r>
              <a:rPr lang="de-DE" sz="7200" b="1" dirty="0" err="1"/>
              <a:t>сном</a:t>
            </a:r>
            <a:r>
              <a:rPr lang="de-DE" sz="7200" b="1" dirty="0"/>
              <a:t> </a:t>
            </a:r>
            <a:r>
              <a:rPr lang="de-DE" sz="7200" b="1" dirty="0" err="1"/>
              <a:t>ради</a:t>
            </a:r>
            <a:r>
              <a:rPr lang="de-DE" sz="7200" b="1" dirty="0"/>
              <a:t> </a:t>
            </a:r>
            <a:r>
              <a:rPr lang="de-DE" sz="7200" b="1" dirty="0" err="1"/>
              <a:t>ночных</a:t>
            </a:r>
            <a:r>
              <a:rPr lang="de-DE" sz="7200" b="1" dirty="0"/>
              <a:t> </a:t>
            </a:r>
            <a:r>
              <a:rPr lang="de-DE" sz="7200" b="1" dirty="0" err="1"/>
              <a:t>подключений</a:t>
            </a:r>
            <a:r>
              <a:rPr lang="de-DE" sz="7200" b="1" dirty="0"/>
              <a:t> к </a:t>
            </a:r>
            <a:r>
              <a:rPr lang="de-DE" sz="7200" b="1" dirty="0" err="1"/>
              <a:t>Интернету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Как</a:t>
            </a:r>
            <a:r>
              <a:rPr lang="de-DE" sz="7200" b="1" dirty="0"/>
              <a:t> </a:t>
            </a:r>
            <a:r>
              <a:rPr lang="de-DE" sz="7200" b="1" dirty="0" err="1"/>
              <a:t>часто</a:t>
            </a:r>
            <a:r>
              <a:rPr lang="de-DE" sz="7200" b="1" dirty="0"/>
              <a:t> </a:t>
            </a:r>
            <a:r>
              <a:rPr lang="de-DE" sz="7200" b="1" dirty="0" err="1"/>
              <a:t>вам</a:t>
            </a:r>
            <a:r>
              <a:rPr lang="de-DE" sz="7200" b="1" dirty="0"/>
              <a:t> </a:t>
            </a:r>
            <a:r>
              <a:rPr lang="de-DE" sz="7200" b="1" dirty="0" err="1"/>
              <a:t>кажется</a:t>
            </a:r>
            <a:r>
              <a:rPr lang="de-DE" sz="7200" b="1" dirty="0"/>
              <a:t>, </a:t>
            </a:r>
            <a:r>
              <a:rPr lang="de-DE" sz="7200" b="1" dirty="0" err="1"/>
              <a:t>что</a:t>
            </a:r>
            <a:r>
              <a:rPr lang="de-DE" sz="7200" b="1" dirty="0"/>
              <a:t> </a:t>
            </a:r>
            <a:r>
              <a:rPr lang="de-DE" sz="7200" b="1" dirty="0" err="1"/>
              <a:t>ваш</a:t>
            </a:r>
            <a:r>
              <a:rPr lang="de-DE" sz="7200" b="1" dirty="0"/>
              <a:t> </a:t>
            </a:r>
            <a:r>
              <a:rPr lang="de-DE" sz="7200" b="1" dirty="0" err="1"/>
              <a:t>ребенок</a:t>
            </a:r>
            <a:r>
              <a:rPr lang="de-DE" sz="7200" b="1" dirty="0"/>
              <a:t> </a:t>
            </a:r>
            <a:r>
              <a:rPr lang="de-DE" sz="7200" b="1" dirty="0" err="1"/>
              <a:t>говорит</a:t>
            </a:r>
            <a:r>
              <a:rPr lang="de-DE" sz="7200" b="1" dirty="0"/>
              <a:t> и </a:t>
            </a:r>
            <a:r>
              <a:rPr lang="de-DE" sz="7200" b="1" dirty="0" err="1"/>
              <a:t>думает</a:t>
            </a:r>
            <a:r>
              <a:rPr lang="de-DE" sz="7200" b="1" dirty="0"/>
              <a:t> </a:t>
            </a:r>
            <a:r>
              <a:rPr lang="de-DE" sz="7200" b="1" dirty="0" err="1"/>
              <a:t>об</a:t>
            </a:r>
            <a:r>
              <a:rPr lang="de-DE" sz="7200" b="1" dirty="0"/>
              <a:t> </a:t>
            </a:r>
            <a:r>
              <a:rPr lang="de-DE" sz="7200" b="1" dirty="0" err="1"/>
              <a:t>Интернете</a:t>
            </a:r>
            <a:r>
              <a:rPr lang="de-DE" sz="7200" b="1" dirty="0"/>
              <a:t> </a:t>
            </a:r>
            <a:r>
              <a:rPr lang="de-DE" sz="7200" b="1" dirty="0" err="1"/>
              <a:t>даже</a:t>
            </a:r>
            <a:r>
              <a:rPr lang="de-DE" sz="7200" b="1" dirty="0"/>
              <a:t> </a:t>
            </a:r>
            <a:r>
              <a:rPr lang="de-DE" sz="7200" b="1" dirty="0" err="1"/>
              <a:t>тогда</a:t>
            </a:r>
            <a:r>
              <a:rPr lang="de-DE" sz="7200" b="1" dirty="0"/>
              <a:t>, </a:t>
            </a:r>
            <a:r>
              <a:rPr lang="de-DE" sz="7200" b="1" dirty="0" err="1"/>
              <a:t>когда</a:t>
            </a:r>
            <a:r>
              <a:rPr lang="de-DE" sz="7200" b="1" dirty="0"/>
              <a:t> </a:t>
            </a:r>
            <a:r>
              <a:rPr lang="de-DE" sz="7200" b="1" dirty="0" err="1"/>
              <a:t>он</a:t>
            </a:r>
            <a:r>
              <a:rPr lang="de-DE" sz="7200" b="1" dirty="0"/>
              <a:t> </a:t>
            </a:r>
            <a:r>
              <a:rPr lang="de-DE" sz="7200" b="1" dirty="0" err="1"/>
              <a:t>отключен</a:t>
            </a:r>
            <a:r>
              <a:rPr lang="de-DE" sz="7200" b="1" dirty="0"/>
              <a:t> </a:t>
            </a:r>
            <a:r>
              <a:rPr lang="de-DE" sz="7200" b="1" dirty="0" err="1"/>
              <a:t>от</a:t>
            </a:r>
            <a:r>
              <a:rPr lang="de-DE" sz="7200" b="1" dirty="0"/>
              <a:t> </a:t>
            </a:r>
            <a:r>
              <a:rPr lang="de-DE" sz="7200" b="1" dirty="0" err="1"/>
              <a:t>него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Уходит</a:t>
            </a:r>
            <a:r>
              <a:rPr lang="de-DE" sz="7200" b="1" dirty="0"/>
              <a:t> </a:t>
            </a:r>
            <a:r>
              <a:rPr lang="de-DE" sz="7200" b="1" dirty="0" err="1"/>
              <a:t>ли</a:t>
            </a:r>
            <a:r>
              <a:rPr lang="de-DE" sz="7200" b="1" dirty="0"/>
              <a:t> </a:t>
            </a:r>
            <a:r>
              <a:rPr lang="de-DE" sz="7200" b="1" dirty="0" err="1"/>
              <a:t>подросток</a:t>
            </a:r>
            <a:r>
              <a:rPr lang="de-DE" sz="7200" b="1" dirty="0"/>
              <a:t> </a:t>
            </a:r>
            <a:r>
              <a:rPr lang="de-DE" sz="7200" b="1" dirty="0" err="1"/>
              <a:t>от</a:t>
            </a:r>
            <a:r>
              <a:rPr lang="de-DE" sz="7200" b="1" dirty="0"/>
              <a:t> </a:t>
            </a:r>
            <a:r>
              <a:rPr lang="de-DE" sz="7200" b="1" dirty="0" err="1"/>
              <a:t>ответа</a:t>
            </a:r>
            <a:r>
              <a:rPr lang="de-DE" sz="7200" b="1" dirty="0"/>
              <a:t> </a:t>
            </a:r>
            <a:r>
              <a:rPr lang="de-DE" sz="7200" b="1" dirty="0" err="1"/>
              <a:t>на</a:t>
            </a:r>
            <a:r>
              <a:rPr lang="de-DE" sz="7200" b="1" dirty="0"/>
              <a:t> </a:t>
            </a:r>
            <a:r>
              <a:rPr lang="de-DE" sz="7200" b="1" dirty="0" err="1"/>
              <a:t>вопрос</a:t>
            </a:r>
            <a:r>
              <a:rPr lang="de-DE" sz="7200" b="1" dirty="0"/>
              <a:t>, </a:t>
            </a:r>
            <a:r>
              <a:rPr lang="de-DE" sz="7200" b="1" dirty="0" err="1"/>
              <a:t>что</a:t>
            </a:r>
            <a:r>
              <a:rPr lang="de-DE" sz="7200" b="1" dirty="0"/>
              <a:t> </a:t>
            </a:r>
            <a:r>
              <a:rPr lang="de-DE" sz="7200" b="1" dirty="0" err="1"/>
              <a:t>его</a:t>
            </a:r>
            <a:r>
              <a:rPr lang="de-DE" sz="7200" b="1" dirty="0"/>
              <a:t> </a:t>
            </a:r>
            <a:r>
              <a:rPr lang="de-DE" sz="7200" b="1" dirty="0" err="1"/>
              <a:t>так</a:t>
            </a:r>
            <a:r>
              <a:rPr lang="de-DE" sz="7200" b="1" dirty="0"/>
              <a:t> </a:t>
            </a:r>
            <a:r>
              <a:rPr lang="de-DE" sz="7200" b="1" dirty="0" err="1"/>
              <a:t>привлекает</a:t>
            </a:r>
            <a:r>
              <a:rPr lang="de-DE" sz="7200" b="1" dirty="0"/>
              <a:t> </a:t>
            </a:r>
            <a:r>
              <a:rPr lang="de-DE" sz="7200" b="1" dirty="0" err="1"/>
              <a:t>во</a:t>
            </a:r>
            <a:r>
              <a:rPr lang="de-DE" sz="7200" b="1" dirty="0"/>
              <a:t> </a:t>
            </a:r>
            <a:r>
              <a:rPr lang="de-DE" sz="7200" b="1" dirty="0" err="1"/>
              <a:t>Всемирной</a:t>
            </a:r>
            <a:r>
              <a:rPr lang="de-DE" sz="7200" b="1" dirty="0"/>
              <a:t> </a:t>
            </a:r>
            <a:r>
              <a:rPr lang="de-DE" sz="7200" b="1" dirty="0" err="1"/>
              <a:t>паутине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Отказывается</a:t>
            </a:r>
            <a:r>
              <a:rPr lang="de-DE" sz="7200" b="1" dirty="0"/>
              <a:t> </a:t>
            </a:r>
            <a:r>
              <a:rPr lang="de-DE" sz="7200" b="1" dirty="0" err="1"/>
              <a:t>ли</a:t>
            </a:r>
            <a:r>
              <a:rPr lang="de-DE" sz="7200" b="1" dirty="0"/>
              <a:t> </a:t>
            </a:r>
            <a:r>
              <a:rPr lang="de-DE" sz="7200" b="1" dirty="0" err="1"/>
              <a:t>ваш</a:t>
            </a:r>
            <a:r>
              <a:rPr lang="de-DE" sz="7200" b="1" dirty="0"/>
              <a:t> </a:t>
            </a:r>
            <a:r>
              <a:rPr lang="de-DE" sz="7200" b="1" dirty="0" err="1"/>
              <a:t>ребенок</a:t>
            </a:r>
            <a:r>
              <a:rPr lang="de-DE" sz="7200" b="1" dirty="0"/>
              <a:t> </a:t>
            </a:r>
            <a:r>
              <a:rPr lang="de-DE" sz="7200" b="1" dirty="0" err="1"/>
              <a:t>от</a:t>
            </a:r>
            <a:r>
              <a:rPr lang="de-DE" sz="7200" b="1" dirty="0"/>
              <a:t> </a:t>
            </a:r>
            <a:r>
              <a:rPr lang="de-DE" sz="7200" b="1" dirty="0" err="1"/>
              <a:t>встреч</a:t>
            </a:r>
            <a:r>
              <a:rPr lang="de-DE" sz="7200" b="1" dirty="0"/>
              <a:t> с </a:t>
            </a:r>
            <a:r>
              <a:rPr lang="de-DE" sz="7200" b="1" dirty="0" err="1"/>
              <a:t>друзьями</a:t>
            </a:r>
            <a:r>
              <a:rPr lang="de-DE" sz="7200" b="1" dirty="0"/>
              <a:t> </a:t>
            </a:r>
            <a:r>
              <a:rPr lang="de-DE" sz="7200" b="1" dirty="0" err="1"/>
              <a:t>или</a:t>
            </a:r>
            <a:r>
              <a:rPr lang="de-DE" sz="7200" b="1" dirty="0"/>
              <a:t> </a:t>
            </a:r>
            <a:r>
              <a:rPr lang="de-DE" sz="7200" b="1" dirty="0" err="1"/>
              <a:t>от</a:t>
            </a:r>
            <a:r>
              <a:rPr lang="de-DE" sz="7200" b="1" dirty="0"/>
              <a:t> </a:t>
            </a:r>
            <a:r>
              <a:rPr lang="de-DE" sz="7200" b="1" dirty="0" err="1"/>
              <a:t>свидания</a:t>
            </a:r>
            <a:r>
              <a:rPr lang="de-DE" sz="7200" b="1" dirty="0"/>
              <a:t> с </a:t>
            </a:r>
            <a:r>
              <a:rPr lang="de-DE" sz="7200" b="1" dirty="0" err="1"/>
              <a:t>любимым</a:t>
            </a:r>
            <a:r>
              <a:rPr lang="de-DE" sz="7200" b="1" dirty="0"/>
              <a:t> </a:t>
            </a:r>
            <a:r>
              <a:rPr lang="de-DE" sz="7200" b="1" dirty="0" err="1"/>
              <a:t>человеком</a:t>
            </a:r>
            <a:r>
              <a:rPr lang="de-DE" sz="7200" b="1" dirty="0"/>
              <a:t> </a:t>
            </a:r>
            <a:r>
              <a:rPr lang="de-DE" sz="7200" b="1" dirty="0" err="1"/>
              <a:t>ради</a:t>
            </a:r>
            <a:r>
              <a:rPr lang="de-DE" sz="7200" b="1" dirty="0"/>
              <a:t> </a:t>
            </a:r>
            <a:r>
              <a:rPr lang="de-DE" sz="7200" b="1" dirty="0" err="1"/>
              <a:t>подключения</a:t>
            </a:r>
            <a:r>
              <a:rPr lang="de-DE" sz="7200" b="1" dirty="0"/>
              <a:t> к </a:t>
            </a:r>
            <a:r>
              <a:rPr lang="de-DE" sz="7200" b="1" dirty="0" err="1"/>
              <a:t>Сети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Подросток</a:t>
            </a:r>
            <a:r>
              <a:rPr lang="de-DE" sz="7200" b="1" dirty="0"/>
              <a:t>, </a:t>
            </a:r>
            <a:r>
              <a:rPr lang="de-DE" sz="7200" b="1" dirty="0" err="1"/>
              <a:t>приходя</a:t>
            </a:r>
            <a:r>
              <a:rPr lang="de-DE" sz="7200" b="1" dirty="0"/>
              <a:t> </a:t>
            </a:r>
            <a:r>
              <a:rPr lang="de-DE" sz="7200" b="1" dirty="0" err="1"/>
              <a:t>домой</a:t>
            </a:r>
            <a:r>
              <a:rPr lang="de-DE" sz="7200" b="1" dirty="0"/>
              <a:t>, </a:t>
            </a:r>
            <a:r>
              <a:rPr lang="de-DE" sz="7200" b="1" dirty="0" err="1"/>
              <a:t>первым</a:t>
            </a:r>
            <a:r>
              <a:rPr lang="de-DE" sz="7200" b="1" dirty="0"/>
              <a:t> </a:t>
            </a:r>
            <a:r>
              <a:rPr lang="de-DE" sz="7200" b="1" dirty="0" err="1"/>
              <a:t>делом</a:t>
            </a:r>
            <a:r>
              <a:rPr lang="de-DE" sz="7200" b="1" dirty="0"/>
              <a:t> </a:t>
            </a:r>
            <a:r>
              <a:rPr lang="de-DE" sz="7200" b="1" dirty="0" err="1"/>
              <a:t>проверяет</a:t>
            </a:r>
            <a:r>
              <a:rPr lang="de-DE" sz="7200" b="1" dirty="0"/>
              <a:t> </a:t>
            </a:r>
            <a:r>
              <a:rPr lang="de-DE" sz="7200" b="1" dirty="0" err="1"/>
              <a:t>электронную</a:t>
            </a:r>
            <a:r>
              <a:rPr lang="de-DE" sz="7200" b="1" dirty="0"/>
              <a:t> </a:t>
            </a:r>
            <a:r>
              <a:rPr lang="de-DE" sz="7200" b="1" dirty="0" err="1"/>
              <a:t>почту</a:t>
            </a:r>
            <a:r>
              <a:rPr lang="de-DE" sz="7200" b="1" dirty="0"/>
              <a:t>?</a:t>
            </a:r>
            <a:endParaRPr lang="ru-RU" sz="7200" b="1" dirty="0"/>
          </a:p>
          <a:p>
            <a:r>
              <a:rPr lang="de-DE" sz="7200" b="1" dirty="0"/>
              <a:t> </a:t>
            </a:r>
            <a:r>
              <a:rPr lang="de-DE" sz="7200" b="1" dirty="0" err="1"/>
              <a:t>Вы</a:t>
            </a:r>
            <a:r>
              <a:rPr lang="de-DE" sz="7200" b="1" dirty="0"/>
              <a:t> </a:t>
            </a:r>
            <a:r>
              <a:rPr lang="de-DE" sz="7200" b="1" dirty="0" err="1"/>
              <a:t>уплачиваете</a:t>
            </a:r>
            <a:r>
              <a:rPr lang="de-DE" sz="7200" b="1" dirty="0"/>
              <a:t> </a:t>
            </a:r>
            <a:r>
              <a:rPr lang="de-DE" sz="7200" b="1" dirty="0" err="1"/>
              <a:t>довольно</a:t>
            </a:r>
            <a:r>
              <a:rPr lang="de-DE" sz="7200" b="1" dirty="0"/>
              <a:t> </a:t>
            </a:r>
            <a:r>
              <a:rPr lang="de-DE" sz="7200" b="1" dirty="0" err="1"/>
              <a:t>значительные</a:t>
            </a:r>
            <a:r>
              <a:rPr lang="de-DE" sz="7200" b="1" dirty="0"/>
              <a:t> </a:t>
            </a:r>
            <a:r>
              <a:rPr lang="de-DE" sz="7200" b="1" dirty="0" err="1"/>
              <a:t>суммы</a:t>
            </a:r>
            <a:r>
              <a:rPr lang="de-DE" sz="7200" b="1" dirty="0"/>
              <a:t> </a:t>
            </a:r>
            <a:r>
              <a:rPr lang="de-DE" sz="7200" b="1" dirty="0" err="1"/>
              <a:t>по</a:t>
            </a:r>
            <a:r>
              <a:rPr lang="de-DE" sz="7200" b="1" dirty="0"/>
              <a:t> </a:t>
            </a:r>
            <a:r>
              <a:rPr lang="de-DE" sz="7200" b="1" dirty="0" err="1"/>
              <a:t>телефонным</a:t>
            </a:r>
            <a:r>
              <a:rPr lang="de-DE" sz="7200" b="1" dirty="0"/>
              <a:t> </a:t>
            </a:r>
            <a:r>
              <a:rPr lang="de-DE" sz="7200" b="1" dirty="0" err="1"/>
              <a:t>счетам</a:t>
            </a:r>
            <a:r>
              <a:rPr lang="de-DE" sz="7200" b="1" dirty="0"/>
              <a:t> </a:t>
            </a:r>
            <a:r>
              <a:rPr lang="de-DE" sz="7200" b="1" dirty="0" err="1"/>
              <a:t>из-за</a:t>
            </a:r>
            <a:r>
              <a:rPr lang="de-DE" sz="7200" b="1" dirty="0"/>
              <a:t> </a:t>
            </a:r>
            <a:r>
              <a:rPr lang="de-DE" sz="7200" b="1" dirty="0" err="1"/>
              <a:t>подключений</a:t>
            </a:r>
            <a:r>
              <a:rPr lang="de-DE" sz="7200" b="1" dirty="0"/>
              <a:t> </a:t>
            </a:r>
            <a:r>
              <a:rPr lang="de-DE" sz="7200" b="1" dirty="0" err="1"/>
              <a:t>вашего</a:t>
            </a:r>
            <a:r>
              <a:rPr lang="de-DE" sz="7200" b="1" dirty="0"/>
              <a:t> </a:t>
            </a:r>
            <a:r>
              <a:rPr lang="de-DE" sz="7200" b="1" dirty="0" err="1"/>
              <a:t>ребенка</a:t>
            </a:r>
            <a:r>
              <a:rPr lang="de-DE" sz="7200" b="1" dirty="0"/>
              <a:t> к </a:t>
            </a:r>
            <a:r>
              <a:rPr lang="de-DE" sz="7200" b="1" dirty="0" err="1"/>
              <a:t>Интернету</a:t>
            </a:r>
            <a:r>
              <a:rPr lang="de-DE" sz="7200" b="1" dirty="0"/>
              <a:t>?</a:t>
            </a:r>
            <a:endParaRPr lang="ru-RU" sz="72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Autofit/>
          </a:bodyPr>
          <a:lstStyle/>
          <a:p>
            <a:pPr lvl="0"/>
            <a:r>
              <a:rPr lang="de-DE" sz="2000" b="1" dirty="0" err="1">
                <a:solidFill>
                  <a:srgbClr val="7030A0"/>
                </a:solidFill>
              </a:rPr>
              <a:t>Тест</a:t>
            </a:r>
            <a:r>
              <a:rPr lang="ru-RU" sz="2000" dirty="0">
                <a:solidFill>
                  <a:srgbClr val="7030A0"/>
                </a:solidFill>
              </a:rPr>
              <a:t/>
            </a:r>
            <a:br>
              <a:rPr lang="ru-RU" sz="2000" dirty="0">
                <a:solidFill>
                  <a:srgbClr val="7030A0"/>
                </a:solidFill>
              </a:rPr>
            </a:br>
            <a:r>
              <a:rPr lang="de-DE" sz="2000" b="1" i="1" dirty="0">
                <a:solidFill>
                  <a:srgbClr val="7030A0"/>
                </a:solidFill>
              </a:rPr>
              <a:t>«</a:t>
            </a:r>
            <a:r>
              <a:rPr lang="de-DE" sz="2000" b="1" i="1" dirty="0" err="1">
                <a:solidFill>
                  <a:srgbClr val="7030A0"/>
                </a:solidFill>
              </a:rPr>
              <a:t>Существует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ли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реальная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опасность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для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ребенка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стать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интернет-зависимым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или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он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просто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активный</a:t>
            </a:r>
            <a:r>
              <a:rPr lang="de-DE" sz="2000" b="1" i="1" dirty="0">
                <a:solidFill>
                  <a:srgbClr val="7030A0"/>
                </a:solidFill>
              </a:rPr>
              <a:t> </a:t>
            </a:r>
            <a:r>
              <a:rPr lang="de-DE" sz="2000" b="1" i="1" dirty="0" err="1">
                <a:solidFill>
                  <a:srgbClr val="7030A0"/>
                </a:solidFill>
              </a:rPr>
              <a:t>пользователь</a:t>
            </a:r>
            <a:r>
              <a:rPr lang="de-DE" sz="2000" b="1" i="1" dirty="0">
                <a:solidFill>
                  <a:srgbClr val="7030A0"/>
                </a:solidFill>
              </a:rPr>
              <a:t>».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271431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556792"/>
            <a:ext cx="8352927" cy="4569371"/>
          </a:xfrm>
        </p:spPr>
        <p:txBody>
          <a:bodyPr>
            <a:normAutofit fontScale="85000" lnSpcReduction="20000"/>
          </a:bodyPr>
          <a:lstStyle/>
          <a:p>
            <a:r>
              <a:rPr lang="de-DE" b="1" dirty="0">
                <a:solidFill>
                  <a:srgbClr val="7030A0"/>
                </a:solidFill>
              </a:rPr>
              <a:t>10-20 </a:t>
            </a:r>
            <a:r>
              <a:rPr lang="de-DE" b="1" dirty="0" err="1">
                <a:solidFill>
                  <a:srgbClr val="7030A0"/>
                </a:solidFill>
              </a:rPr>
              <a:t>баллов</a:t>
            </a:r>
            <a:r>
              <a:rPr lang="de-DE" b="1" dirty="0">
                <a:solidFill>
                  <a:srgbClr val="7030A0"/>
                </a:solidFill>
              </a:rPr>
              <a:t>.</a:t>
            </a:r>
            <a:r>
              <a:rPr lang="de-DE" b="1" dirty="0"/>
              <a:t> </a:t>
            </a:r>
            <a:r>
              <a:rPr lang="de-DE" b="1" dirty="0" err="1"/>
              <a:t>Пока</a:t>
            </a:r>
            <a:r>
              <a:rPr lang="de-DE" b="1" dirty="0"/>
              <a:t> </a:t>
            </a:r>
            <a:r>
              <a:rPr lang="de-DE" b="1" dirty="0" err="1"/>
              <a:t>все</a:t>
            </a:r>
            <a:r>
              <a:rPr lang="de-DE" b="1" dirty="0"/>
              <a:t> </a:t>
            </a:r>
            <a:r>
              <a:rPr lang="de-DE" b="1" dirty="0" err="1"/>
              <a:t>очень</a:t>
            </a:r>
            <a:r>
              <a:rPr lang="de-DE" b="1" dirty="0"/>
              <a:t> </a:t>
            </a:r>
            <a:r>
              <a:rPr lang="de-DE" b="1" dirty="0" err="1"/>
              <a:t>неплохо</a:t>
            </a:r>
            <a:r>
              <a:rPr lang="de-DE" b="1" dirty="0"/>
              <a:t> и </a:t>
            </a:r>
            <a:r>
              <a:rPr lang="de-DE" b="1" dirty="0" err="1"/>
              <a:t>для</a:t>
            </a:r>
            <a:r>
              <a:rPr lang="de-DE" b="1" dirty="0"/>
              <a:t> </a:t>
            </a:r>
            <a:r>
              <a:rPr lang="de-DE" b="1" dirty="0" err="1"/>
              <a:t>волнений</a:t>
            </a:r>
            <a:r>
              <a:rPr lang="de-DE" b="1" dirty="0"/>
              <a:t> </a:t>
            </a:r>
            <a:r>
              <a:rPr lang="de-DE" b="1" dirty="0" err="1"/>
              <a:t>нет</a:t>
            </a:r>
            <a:r>
              <a:rPr lang="de-DE" b="1" dirty="0"/>
              <a:t> </a:t>
            </a:r>
            <a:r>
              <a:rPr lang="de-DE" b="1" dirty="0" err="1"/>
              <a:t>оснований</a:t>
            </a:r>
            <a:r>
              <a:rPr lang="de-DE" b="1" dirty="0"/>
              <a:t>: </a:t>
            </a:r>
            <a:r>
              <a:rPr lang="de-DE" b="1" dirty="0" err="1"/>
              <a:t>ваш</a:t>
            </a:r>
            <a:r>
              <a:rPr lang="de-DE" b="1" dirty="0"/>
              <a:t> </a:t>
            </a:r>
            <a:r>
              <a:rPr lang="de-DE" b="1" dirty="0" err="1"/>
              <a:t>ребенок</a:t>
            </a:r>
            <a:r>
              <a:rPr lang="de-DE" b="1" dirty="0"/>
              <a:t> </a:t>
            </a:r>
            <a:r>
              <a:rPr lang="de-DE" b="1" dirty="0" err="1"/>
              <a:t>обычный</a:t>
            </a:r>
            <a:r>
              <a:rPr lang="de-DE" b="1" dirty="0"/>
              <a:t> </a:t>
            </a:r>
            <a:r>
              <a:rPr lang="de-DE" b="1" dirty="0" err="1"/>
              <a:t>средний</a:t>
            </a:r>
            <a:r>
              <a:rPr lang="de-DE" b="1" dirty="0"/>
              <a:t> </a:t>
            </a:r>
            <a:r>
              <a:rPr lang="de-DE" b="1" dirty="0" err="1"/>
              <a:t>пользователь</a:t>
            </a:r>
            <a:r>
              <a:rPr lang="de-DE" b="1" dirty="0"/>
              <a:t>: </a:t>
            </a:r>
            <a:r>
              <a:rPr lang="de-DE" b="1" dirty="0" err="1"/>
              <a:t>Интернета</a:t>
            </a:r>
            <a:r>
              <a:rPr lang="de-DE" b="1" dirty="0"/>
              <a:t>. </a:t>
            </a:r>
            <a:r>
              <a:rPr lang="de-DE" b="1" dirty="0" err="1"/>
              <a:t>Если</a:t>
            </a:r>
            <a:r>
              <a:rPr lang="de-DE" b="1" dirty="0"/>
              <a:t> </a:t>
            </a:r>
            <a:r>
              <a:rPr lang="de-DE" b="1" dirty="0" err="1"/>
              <a:t>он</a:t>
            </a:r>
            <a:r>
              <a:rPr lang="de-DE" b="1" dirty="0"/>
              <a:t> </a:t>
            </a:r>
            <a:r>
              <a:rPr lang="de-DE" b="1" dirty="0" err="1"/>
              <a:t>подолгу</a:t>
            </a:r>
            <a:r>
              <a:rPr lang="de-DE" b="1" dirty="0"/>
              <a:t> </a:t>
            </a:r>
            <a:r>
              <a:rPr lang="de-DE" b="1" dirty="0" err="1"/>
              <a:t>находится</a:t>
            </a:r>
            <a:r>
              <a:rPr lang="de-DE" b="1" dirty="0"/>
              <a:t> </a:t>
            </a:r>
            <a:r>
              <a:rPr lang="de-DE" b="1" dirty="0" err="1"/>
              <a:t>во</a:t>
            </a:r>
            <a:r>
              <a:rPr lang="de-DE" b="1" dirty="0"/>
              <a:t> </a:t>
            </a:r>
            <a:r>
              <a:rPr lang="de-DE" b="1" dirty="0" err="1"/>
              <a:t>Всемирной</a:t>
            </a:r>
            <a:r>
              <a:rPr lang="de-DE" b="1" dirty="0"/>
              <a:t> </a:t>
            </a:r>
            <a:r>
              <a:rPr lang="de-DE" b="1" dirty="0" err="1"/>
              <a:t>паутине</a:t>
            </a:r>
            <a:r>
              <a:rPr lang="de-DE" b="1" dirty="0"/>
              <a:t>, </a:t>
            </a:r>
            <a:r>
              <a:rPr lang="de-DE" b="1" dirty="0" err="1"/>
              <a:t>то</a:t>
            </a:r>
            <a:r>
              <a:rPr lang="de-DE" b="1" dirty="0"/>
              <a:t> </a:t>
            </a:r>
            <a:r>
              <a:rPr lang="de-DE" b="1" dirty="0" err="1"/>
              <a:t>это</a:t>
            </a:r>
            <a:r>
              <a:rPr lang="de-DE" b="1" dirty="0"/>
              <a:t> </a:t>
            </a:r>
            <a:r>
              <a:rPr lang="de-DE" b="1" dirty="0" err="1"/>
              <a:t>вызвано</a:t>
            </a:r>
            <a:r>
              <a:rPr lang="de-DE" b="1" dirty="0"/>
              <a:t> в </a:t>
            </a:r>
            <a:r>
              <a:rPr lang="de-DE" b="1" dirty="0" err="1"/>
              <a:t>основном</a:t>
            </a:r>
            <a:r>
              <a:rPr lang="de-DE" b="1" dirty="0"/>
              <a:t> </a:t>
            </a:r>
            <a:r>
              <a:rPr lang="de-DE" b="1" dirty="0" err="1"/>
              <a:t>учебной</a:t>
            </a:r>
            <a:r>
              <a:rPr lang="de-DE" b="1" dirty="0"/>
              <a:t> </a:t>
            </a:r>
            <a:r>
              <a:rPr lang="de-DE" b="1" dirty="0" err="1"/>
              <a:t>деятельностью</a:t>
            </a:r>
            <a:r>
              <a:rPr lang="de-DE" b="1" dirty="0"/>
              <a:t>. </a:t>
            </a:r>
            <a:r>
              <a:rPr lang="de-DE" b="1" dirty="0" err="1"/>
              <a:t>Постарайтесь</a:t>
            </a:r>
            <a:r>
              <a:rPr lang="de-DE" b="1" dirty="0"/>
              <a:t> </a:t>
            </a:r>
            <a:r>
              <a:rPr lang="de-DE" b="1" dirty="0" err="1"/>
              <a:t>не</a:t>
            </a:r>
            <a:r>
              <a:rPr lang="de-DE" b="1" dirty="0"/>
              <a:t> </a:t>
            </a:r>
            <a:r>
              <a:rPr lang="de-DE" b="1" dirty="0" err="1"/>
              <a:t>очень</a:t>
            </a:r>
            <a:r>
              <a:rPr lang="de-DE" b="1" dirty="0"/>
              <a:t> </a:t>
            </a:r>
            <a:r>
              <a:rPr lang="de-DE" b="1" dirty="0" err="1"/>
              <a:t>давить</a:t>
            </a:r>
            <a:endParaRPr lang="ru-RU" b="1" dirty="0"/>
          </a:p>
          <a:p>
            <a:r>
              <a:rPr lang="de-DE" b="1" dirty="0" err="1"/>
              <a:t>на</a:t>
            </a:r>
            <a:r>
              <a:rPr lang="de-DE" b="1" dirty="0"/>
              <a:t> </a:t>
            </a:r>
            <a:r>
              <a:rPr lang="de-DE" b="1" dirty="0" err="1"/>
              <a:t>подростка</a:t>
            </a:r>
            <a:r>
              <a:rPr lang="de-DE" b="1" dirty="0"/>
              <a:t> и </a:t>
            </a:r>
            <a:r>
              <a:rPr lang="de-DE" b="1" dirty="0" err="1"/>
              <a:t>не</a:t>
            </a:r>
            <a:r>
              <a:rPr lang="de-DE" b="1" dirty="0"/>
              <a:t> </a:t>
            </a:r>
            <a:r>
              <a:rPr lang="de-DE" b="1" dirty="0" err="1"/>
              <a:t>настаивайте</a:t>
            </a:r>
            <a:r>
              <a:rPr lang="de-DE" b="1" dirty="0"/>
              <a:t> </a:t>
            </a:r>
            <a:r>
              <a:rPr lang="de-DE" b="1" dirty="0" err="1"/>
              <a:t>на</a:t>
            </a:r>
            <a:r>
              <a:rPr lang="de-DE" b="1" dirty="0"/>
              <a:t> </a:t>
            </a:r>
            <a:r>
              <a:rPr lang="de-DE" b="1" dirty="0" err="1"/>
              <a:t>сокращении</a:t>
            </a:r>
            <a:r>
              <a:rPr lang="de-DE" b="1" dirty="0"/>
              <a:t> </a:t>
            </a:r>
            <a:r>
              <a:rPr lang="de-DE" b="1" dirty="0" err="1"/>
              <a:t>времени</a:t>
            </a:r>
            <a:r>
              <a:rPr lang="de-DE" b="1" dirty="0"/>
              <a:t>, </a:t>
            </a:r>
            <a:r>
              <a:rPr lang="de-DE" b="1" dirty="0" err="1"/>
              <a:t>которое</a:t>
            </a:r>
            <a:r>
              <a:rPr lang="de-DE" b="1" dirty="0"/>
              <a:t> </a:t>
            </a:r>
            <a:r>
              <a:rPr lang="de-DE" b="1" dirty="0" err="1"/>
              <a:t>он</a:t>
            </a:r>
            <a:r>
              <a:rPr lang="de-DE" b="1" dirty="0"/>
              <a:t> </a:t>
            </a:r>
            <a:r>
              <a:rPr lang="de-DE" b="1" dirty="0" err="1"/>
              <a:t>проводит</a:t>
            </a:r>
            <a:r>
              <a:rPr lang="de-DE" b="1" dirty="0"/>
              <a:t> в </a:t>
            </a:r>
            <a:r>
              <a:rPr lang="de-DE" b="1" dirty="0" err="1"/>
              <a:t>Интернете</a:t>
            </a:r>
            <a:r>
              <a:rPr lang="de-DE" b="1" dirty="0"/>
              <a:t>.</a:t>
            </a:r>
            <a:endParaRPr lang="ru-RU" b="1" dirty="0"/>
          </a:p>
          <a:p>
            <a:r>
              <a:rPr lang="de-DE" b="1" dirty="0">
                <a:solidFill>
                  <a:srgbClr val="7030A0"/>
                </a:solidFill>
              </a:rPr>
              <a:t>21-35 </a:t>
            </a:r>
            <a:r>
              <a:rPr lang="de-DE" b="1" dirty="0" err="1">
                <a:solidFill>
                  <a:srgbClr val="7030A0"/>
                </a:solidFill>
              </a:rPr>
              <a:t>баллов</a:t>
            </a:r>
            <a:r>
              <a:rPr lang="de-DE" b="1" dirty="0">
                <a:solidFill>
                  <a:srgbClr val="7030A0"/>
                </a:solidFill>
              </a:rPr>
              <a:t>.</a:t>
            </a:r>
            <a:r>
              <a:rPr lang="de-DE" b="1" dirty="0"/>
              <a:t> </a:t>
            </a:r>
            <a:r>
              <a:rPr lang="de-DE" b="1" dirty="0" err="1"/>
              <a:t>Следует</a:t>
            </a:r>
            <a:r>
              <a:rPr lang="de-DE" b="1" dirty="0"/>
              <a:t> </a:t>
            </a:r>
            <a:r>
              <a:rPr lang="de-DE" b="1" dirty="0" err="1"/>
              <a:t>подумать</a:t>
            </a:r>
            <a:r>
              <a:rPr lang="de-DE" b="1" dirty="0"/>
              <a:t> о </a:t>
            </a:r>
            <a:r>
              <a:rPr lang="de-DE" b="1" dirty="0" err="1"/>
              <a:t>том</a:t>
            </a:r>
            <a:r>
              <a:rPr lang="de-DE" b="1" dirty="0"/>
              <a:t>, </a:t>
            </a:r>
            <a:r>
              <a:rPr lang="de-DE" b="1" dirty="0" err="1"/>
              <a:t>как</a:t>
            </a:r>
            <a:r>
              <a:rPr lang="de-DE" b="1" dirty="0"/>
              <a:t> </a:t>
            </a:r>
            <a:r>
              <a:rPr lang="de-DE" b="1" dirty="0" err="1"/>
              <a:t>уберечь</a:t>
            </a:r>
            <a:r>
              <a:rPr lang="de-DE" b="1" dirty="0"/>
              <a:t> </a:t>
            </a:r>
            <a:r>
              <a:rPr lang="de-DE" b="1" dirty="0" err="1"/>
              <a:t>вашего</a:t>
            </a:r>
            <a:r>
              <a:rPr lang="de-DE" b="1" dirty="0"/>
              <a:t> </a:t>
            </a:r>
            <a:r>
              <a:rPr lang="de-DE" b="1" dirty="0" err="1"/>
              <a:t>ребенка</a:t>
            </a:r>
            <a:r>
              <a:rPr lang="de-DE" b="1" dirty="0"/>
              <a:t> </a:t>
            </a:r>
            <a:r>
              <a:rPr lang="de-DE" b="1" dirty="0" err="1"/>
              <a:t>от</a:t>
            </a:r>
            <a:r>
              <a:rPr lang="de-DE" b="1" dirty="0"/>
              <a:t> </a:t>
            </a:r>
            <a:r>
              <a:rPr lang="de-DE" b="1" dirty="0" err="1"/>
              <a:t>проблем</a:t>
            </a:r>
            <a:r>
              <a:rPr lang="de-DE" b="1" dirty="0"/>
              <a:t>, </a:t>
            </a:r>
            <a:r>
              <a:rPr lang="de-DE" b="1" dirty="0" err="1"/>
              <a:t>связанных</a:t>
            </a:r>
            <a:r>
              <a:rPr lang="de-DE" b="1" dirty="0"/>
              <a:t> с </a:t>
            </a:r>
            <a:r>
              <a:rPr lang="de-DE" b="1" dirty="0" err="1"/>
              <a:t>Интернетом</a:t>
            </a:r>
            <a:r>
              <a:rPr lang="de-DE" b="1" dirty="0"/>
              <a:t>. </a:t>
            </a:r>
            <a:r>
              <a:rPr lang="de-DE" b="1" dirty="0" err="1"/>
              <a:t>Попробуйте</a:t>
            </a:r>
            <a:r>
              <a:rPr lang="de-DE" b="1" dirty="0"/>
              <a:t> </a:t>
            </a:r>
            <a:r>
              <a:rPr lang="de-DE" b="1" dirty="0" err="1"/>
              <a:t>убедить</a:t>
            </a:r>
            <a:r>
              <a:rPr lang="de-DE" b="1" dirty="0"/>
              <a:t> </a:t>
            </a:r>
            <a:r>
              <a:rPr lang="de-DE" b="1" dirty="0" err="1"/>
              <a:t>подростка</a:t>
            </a:r>
            <a:r>
              <a:rPr lang="de-DE" b="1" dirty="0"/>
              <a:t>, </a:t>
            </a:r>
            <a:r>
              <a:rPr lang="de-DE" b="1" dirty="0" err="1"/>
              <a:t>что</a:t>
            </a:r>
            <a:r>
              <a:rPr lang="de-DE" b="1" dirty="0"/>
              <a:t> </a:t>
            </a:r>
            <a:r>
              <a:rPr lang="de-DE" b="1" dirty="0" err="1"/>
              <a:t>нездоровый</a:t>
            </a:r>
            <a:r>
              <a:rPr lang="de-DE" b="1" dirty="0"/>
              <a:t> </a:t>
            </a:r>
            <a:r>
              <a:rPr lang="de-DE" b="1" dirty="0" err="1"/>
              <a:t>интерес</a:t>
            </a:r>
            <a:r>
              <a:rPr lang="de-DE" b="1" dirty="0"/>
              <a:t> к </a:t>
            </a:r>
            <a:r>
              <a:rPr lang="de-DE" b="1" dirty="0" err="1"/>
              <a:t>Интернету</a:t>
            </a:r>
            <a:r>
              <a:rPr lang="de-DE" b="1" dirty="0"/>
              <a:t> </a:t>
            </a:r>
            <a:r>
              <a:rPr lang="de-DE" b="1" dirty="0" err="1"/>
              <a:t>искусственно</a:t>
            </a:r>
            <a:r>
              <a:rPr lang="de-DE" b="1" dirty="0"/>
              <a:t> </a:t>
            </a:r>
            <a:r>
              <a:rPr lang="de-DE" b="1" dirty="0" err="1"/>
              <a:t>подогревается</a:t>
            </a:r>
            <a:r>
              <a:rPr lang="de-DE" b="1" dirty="0"/>
              <a:t> </a:t>
            </a:r>
            <a:r>
              <a:rPr lang="de-DE" b="1" dirty="0" err="1"/>
              <a:t>теми</a:t>
            </a:r>
            <a:r>
              <a:rPr lang="de-DE" b="1" dirty="0"/>
              <a:t>, </a:t>
            </a:r>
            <a:r>
              <a:rPr lang="de-DE" b="1" dirty="0" err="1"/>
              <a:t>кто</a:t>
            </a:r>
            <a:r>
              <a:rPr lang="de-DE" b="1" dirty="0"/>
              <a:t> </a:t>
            </a:r>
            <a:r>
              <a:rPr lang="de-DE" b="1" dirty="0" err="1"/>
              <a:t>на</a:t>
            </a:r>
            <a:r>
              <a:rPr lang="de-DE" b="1" dirty="0"/>
              <a:t> </a:t>
            </a:r>
            <a:r>
              <a:rPr lang="de-DE" b="1" dirty="0" err="1"/>
              <a:t>этом</a:t>
            </a:r>
            <a:r>
              <a:rPr lang="de-DE" b="1" dirty="0"/>
              <a:t> </a:t>
            </a:r>
            <a:r>
              <a:rPr lang="de-DE" b="1" dirty="0" err="1"/>
              <a:t>зарабатывает</a:t>
            </a:r>
            <a:r>
              <a:rPr lang="de-DE" b="1" dirty="0"/>
              <a:t>, а </a:t>
            </a:r>
            <a:r>
              <a:rPr lang="de-DE" b="1" dirty="0" err="1"/>
              <a:t>ему</a:t>
            </a:r>
            <a:r>
              <a:rPr lang="de-DE" b="1" dirty="0"/>
              <a:t> </a:t>
            </a:r>
            <a:r>
              <a:rPr lang="de-DE" b="1" dirty="0" err="1"/>
              <a:t>необходимо</a:t>
            </a:r>
            <a:r>
              <a:rPr lang="de-DE" b="1" dirty="0"/>
              <a:t> </a:t>
            </a:r>
            <a:r>
              <a:rPr lang="de-DE" b="1" dirty="0" err="1"/>
              <a:t>готовиться</a:t>
            </a:r>
            <a:r>
              <a:rPr lang="de-DE" b="1" dirty="0"/>
              <a:t> к </a:t>
            </a:r>
            <a:r>
              <a:rPr lang="de-DE" b="1" dirty="0" err="1"/>
              <a:t>будущей</a:t>
            </a:r>
            <a:r>
              <a:rPr lang="de-DE" b="1" dirty="0"/>
              <a:t> </a:t>
            </a:r>
            <a:r>
              <a:rPr lang="de-DE" b="1" dirty="0" err="1"/>
              <a:t>профессиональной</a:t>
            </a:r>
            <a:r>
              <a:rPr lang="de-DE" b="1" dirty="0"/>
              <a:t> </a:t>
            </a:r>
            <a:r>
              <a:rPr lang="de-DE" b="1" dirty="0" err="1"/>
              <a:t>деятельности</a:t>
            </a:r>
            <a:r>
              <a:rPr lang="de-DE" b="1" dirty="0"/>
              <a:t>.</a:t>
            </a:r>
            <a:endParaRPr lang="ru-RU" b="1" dirty="0"/>
          </a:p>
          <a:p>
            <a:r>
              <a:rPr lang="de-DE" b="1" dirty="0">
                <a:solidFill>
                  <a:srgbClr val="7030A0"/>
                </a:solidFill>
              </a:rPr>
              <a:t>36-50 </a:t>
            </a:r>
            <a:r>
              <a:rPr lang="de-DE" b="1" dirty="0" err="1">
                <a:solidFill>
                  <a:srgbClr val="7030A0"/>
                </a:solidFill>
              </a:rPr>
              <a:t>баллов</a:t>
            </a:r>
            <a:r>
              <a:rPr lang="de-DE" b="1" dirty="0">
                <a:solidFill>
                  <a:srgbClr val="7030A0"/>
                </a:solidFill>
              </a:rPr>
              <a:t>.</a:t>
            </a:r>
            <a:r>
              <a:rPr lang="de-DE" b="1" dirty="0"/>
              <a:t> </a:t>
            </a:r>
            <a:r>
              <a:rPr lang="de-DE" b="1" dirty="0" err="1"/>
              <a:t>Следует</a:t>
            </a:r>
            <a:r>
              <a:rPr lang="de-DE" b="1" dirty="0"/>
              <a:t> </a:t>
            </a:r>
            <a:r>
              <a:rPr lang="de-DE" b="1" dirty="0" err="1"/>
              <a:t>бить</a:t>
            </a:r>
            <a:r>
              <a:rPr lang="de-DE" b="1" dirty="0"/>
              <a:t> </a:t>
            </a:r>
            <a:r>
              <a:rPr lang="de-DE" b="1" dirty="0" err="1"/>
              <a:t>во</a:t>
            </a:r>
            <a:r>
              <a:rPr lang="de-DE" b="1" dirty="0"/>
              <a:t> </a:t>
            </a:r>
            <a:r>
              <a:rPr lang="de-DE" b="1" dirty="0" err="1"/>
              <a:t>все</a:t>
            </a:r>
            <a:r>
              <a:rPr lang="de-DE" b="1" dirty="0"/>
              <a:t> </a:t>
            </a:r>
            <a:r>
              <a:rPr lang="de-DE" b="1" dirty="0" err="1"/>
              <a:t>колокола</a:t>
            </a:r>
            <a:r>
              <a:rPr lang="de-DE" b="1" dirty="0"/>
              <a:t> и </a:t>
            </a:r>
            <a:r>
              <a:rPr lang="de-DE" b="1" dirty="0" err="1"/>
              <a:t>использовать</a:t>
            </a:r>
            <a:r>
              <a:rPr lang="de-DE" b="1" dirty="0"/>
              <a:t> </a:t>
            </a:r>
            <a:r>
              <a:rPr lang="de-DE" b="1" dirty="0" err="1"/>
              <a:t>радикальные</a:t>
            </a:r>
            <a:r>
              <a:rPr lang="de-DE" b="1" dirty="0"/>
              <a:t> </a:t>
            </a:r>
            <a:r>
              <a:rPr lang="de-DE" b="1" dirty="0" err="1"/>
              <a:t>меры</a:t>
            </a:r>
            <a:r>
              <a:rPr lang="de-DE" b="1" dirty="0"/>
              <a:t>. У </a:t>
            </a:r>
            <a:r>
              <a:rPr lang="de-DE" b="1" dirty="0" err="1"/>
              <a:t>подростка</a:t>
            </a:r>
            <a:r>
              <a:rPr lang="de-DE" b="1" dirty="0"/>
              <a:t> </a:t>
            </a:r>
            <a:r>
              <a:rPr lang="de-DE" b="1" dirty="0" err="1"/>
              <a:t>уже</a:t>
            </a:r>
            <a:r>
              <a:rPr lang="de-DE" b="1" dirty="0"/>
              <a:t> </a:t>
            </a:r>
            <a:r>
              <a:rPr lang="de-DE" b="1" dirty="0" err="1"/>
              <a:t>сформировалась</a:t>
            </a:r>
            <a:r>
              <a:rPr lang="de-DE" b="1" dirty="0"/>
              <a:t> </a:t>
            </a:r>
            <a:r>
              <a:rPr lang="de-DE" b="1" dirty="0" err="1"/>
              <a:t>зависимость</a:t>
            </a:r>
            <a:r>
              <a:rPr lang="de-DE" b="1" dirty="0"/>
              <a:t>. </a:t>
            </a:r>
            <a:r>
              <a:rPr lang="de-DE" b="1" dirty="0" err="1"/>
              <a:t>Если</a:t>
            </a:r>
            <a:r>
              <a:rPr lang="de-DE" b="1" dirty="0"/>
              <a:t> </a:t>
            </a:r>
            <a:r>
              <a:rPr lang="de-DE" b="1" dirty="0" err="1"/>
              <a:t>он</a:t>
            </a:r>
            <a:r>
              <a:rPr lang="de-DE" b="1" dirty="0"/>
              <a:t> </a:t>
            </a:r>
            <a:r>
              <a:rPr lang="de-DE" b="1" dirty="0" err="1"/>
              <a:t>не</a:t>
            </a:r>
            <a:r>
              <a:rPr lang="de-DE" b="1" dirty="0"/>
              <a:t> </a:t>
            </a:r>
            <a:r>
              <a:rPr lang="de-DE" b="1" dirty="0" err="1"/>
              <a:t>осознает</a:t>
            </a:r>
            <a:r>
              <a:rPr lang="de-DE" b="1" dirty="0"/>
              <a:t> </a:t>
            </a:r>
            <a:r>
              <a:rPr lang="de-DE" b="1" dirty="0" err="1"/>
              <a:t>этого</a:t>
            </a:r>
            <a:r>
              <a:rPr lang="de-DE" b="1" dirty="0"/>
              <a:t>, </a:t>
            </a:r>
            <a:r>
              <a:rPr lang="de-DE" b="1" dirty="0" err="1"/>
              <a:t>не</a:t>
            </a:r>
            <a:r>
              <a:rPr lang="de-DE" b="1" dirty="0"/>
              <a:t> </a:t>
            </a:r>
            <a:r>
              <a:rPr lang="de-DE" b="1" dirty="0" err="1"/>
              <a:t>давайте</a:t>
            </a:r>
            <a:r>
              <a:rPr lang="de-DE" b="1" dirty="0"/>
              <a:t> </a:t>
            </a:r>
            <a:r>
              <a:rPr lang="de-DE" b="1" dirty="0" err="1"/>
              <a:t>ему</a:t>
            </a:r>
            <a:r>
              <a:rPr lang="de-DE" b="1" dirty="0"/>
              <a:t> </a:t>
            </a:r>
            <a:r>
              <a:rPr lang="de-DE" b="1" dirty="0" err="1"/>
              <a:t>денег</a:t>
            </a:r>
            <a:r>
              <a:rPr lang="de-DE" b="1" dirty="0"/>
              <a:t> </a:t>
            </a:r>
            <a:r>
              <a:rPr lang="de-DE" b="1" dirty="0" err="1"/>
              <a:t>на</a:t>
            </a:r>
            <a:r>
              <a:rPr lang="de-DE" b="1" dirty="0"/>
              <a:t> </a:t>
            </a:r>
            <a:r>
              <a:rPr lang="de-DE" b="1" dirty="0" err="1"/>
              <a:t>оплату</a:t>
            </a:r>
            <a:r>
              <a:rPr lang="de-DE" b="1" dirty="0"/>
              <a:t> </a:t>
            </a:r>
            <a:r>
              <a:rPr lang="de-DE" b="1" dirty="0" err="1"/>
              <a:t>подключений</a:t>
            </a:r>
            <a:r>
              <a:rPr lang="de-DE" b="1" dirty="0"/>
              <a:t> </a:t>
            </a:r>
            <a:r>
              <a:rPr lang="de-DE" b="1" dirty="0" err="1"/>
              <a:t>или</a:t>
            </a:r>
            <a:r>
              <a:rPr lang="de-DE" b="1" dirty="0"/>
              <a:t> </a:t>
            </a:r>
            <a:r>
              <a:rPr lang="de-DE" b="1" dirty="0" err="1"/>
              <a:t>совсем</a:t>
            </a:r>
            <a:r>
              <a:rPr lang="de-DE" b="1" dirty="0"/>
              <a:t> </a:t>
            </a:r>
            <a:r>
              <a:rPr lang="de-DE" b="1" dirty="0" err="1"/>
              <a:t>избавьтесь</a:t>
            </a:r>
            <a:r>
              <a:rPr lang="de-DE" b="1" dirty="0"/>
              <a:t> </a:t>
            </a:r>
            <a:r>
              <a:rPr lang="de-DE" b="1" dirty="0" err="1"/>
              <a:t>от</a:t>
            </a:r>
            <a:r>
              <a:rPr lang="de-DE" b="1" dirty="0"/>
              <a:t> </a:t>
            </a:r>
            <a:r>
              <a:rPr lang="de-DE" b="1" dirty="0" err="1"/>
              <a:t>компьютера</a:t>
            </a:r>
            <a:r>
              <a:rPr lang="de-DE" b="1" dirty="0"/>
              <a:t>. </a:t>
            </a:r>
            <a:r>
              <a:rPr lang="de-DE" b="1" dirty="0" err="1"/>
              <a:t>Попробуйте</a:t>
            </a:r>
            <a:r>
              <a:rPr lang="de-DE" b="1" dirty="0"/>
              <a:t> </a:t>
            </a:r>
            <a:r>
              <a:rPr lang="de-DE" b="1" dirty="0" err="1"/>
              <a:t>увлечь</a:t>
            </a:r>
            <a:r>
              <a:rPr lang="de-DE" b="1" dirty="0"/>
              <a:t> </a:t>
            </a:r>
            <a:r>
              <a:rPr lang="de-DE" b="1" dirty="0" err="1"/>
              <a:t>его</a:t>
            </a:r>
            <a:r>
              <a:rPr lang="de-DE" b="1" dirty="0"/>
              <a:t> </a:t>
            </a:r>
            <a:r>
              <a:rPr lang="de-DE" b="1" dirty="0" err="1"/>
              <a:t>чем-то</a:t>
            </a:r>
            <a:r>
              <a:rPr lang="de-DE" b="1" dirty="0"/>
              <a:t> </a:t>
            </a:r>
            <a:r>
              <a:rPr lang="de-DE" b="1" dirty="0" err="1"/>
              <a:t>другим</a:t>
            </a:r>
            <a:r>
              <a:rPr lang="de-DE" b="1" dirty="0"/>
              <a:t>. </a:t>
            </a:r>
            <a:r>
              <a:rPr lang="de-DE" b="1" dirty="0" err="1"/>
              <a:t>Если</a:t>
            </a:r>
            <a:r>
              <a:rPr lang="de-DE" b="1" dirty="0"/>
              <a:t> </a:t>
            </a:r>
            <a:r>
              <a:rPr lang="de-DE" b="1" dirty="0" err="1"/>
              <a:t>не</a:t>
            </a:r>
            <a:r>
              <a:rPr lang="de-DE" b="1" dirty="0"/>
              <a:t> </a:t>
            </a:r>
            <a:r>
              <a:rPr lang="de-DE" b="1" dirty="0" err="1"/>
              <a:t>получается</a:t>
            </a:r>
            <a:r>
              <a:rPr lang="de-DE" b="1" dirty="0"/>
              <a:t>, </a:t>
            </a:r>
            <a:r>
              <a:rPr lang="de-DE" b="1" dirty="0" err="1"/>
              <a:t>нужно</a:t>
            </a:r>
            <a:r>
              <a:rPr lang="de-DE" b="1" dirty="0"/>
              <a:t> </a:t>
            </a:r>
            <a:r>
              <a:rPr lang="de-DE" b="1" dirty="0" err="1"/>
              <a:t>обратиться</a:t>
            </a:r>
            <a:r>
              <a:rPr lang="de-DE" b="1" dirty="0"/>
              <a:t> к </a:t>
            </a:r>
            <a:r>
              <a:rPr lang="de-DE" b="1" dirty="0" err="1"/>
              <a:t>психотерапевту</a:t>
            </a:r>
            <a:r>
              <a:rPr lang="de-DE" b="1" dirty="0"/>
              <a:t>.</a:t>
            </a:r>
            <a:endParaRPr lang="ru-RU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 fontScale="90000"/>
          </a:bodyPr>
          <a:lstStyle/>
          <a:p>
            <a:r>
              <a:rPr lang="de-DE" b="1" i="1" dirty="0" err="1"/>
              <a:t>Результаты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559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9145016" cy="4680520"/>
          </a:xfrm>
        </p:spPr>
        <p:txBody>
          <a:bodyPr>
            <a:noAutofit/>
          </a:bodyPr>
          <a:lstStyle/>
          <a:p>
            <a:r>
              <a:rPr lang="de-DE" sz="2000" b="1" dirty="0" err="1" smtClean="0"/>
              <a:t>Как</a:t>
            </a:r>
            <a:r>
              <a:rPr lang="de-DE" sz="2000" b="1" dirty="0" smtClean="0"/>
              <a:t> </a:t>
            </a:r>
            <a:r>
              <a:rPr lang="de-DE" sz="2000" b="1" dirty="0" err="1"/>
              <a:t>можно</a:t>
            </a:r>
            <a:r>
              <a:rPr lang="de-DE" sz="2000" b="1" dirty="0"/>
              <a:t> </a:t>
            </a:r>
            <a:r>
              <a:rPr lang="de-DE" sz="2000" b="1" dirty="0" err="1"/>
              <a:t>больше</a:t>
            </a:r>
            <a:r>
              <a:rPr lang="de-DE" sz="2000" b="1" dirty="0"/>
              <a:t> </a:t>
            </a:r>
            <a:r>
              <a:rPr lang="de-DE" sz="2000" b="1" dirty="0" err="1"/>
              <a:t>общаться</a:t>
            </a:r>
            <a:r>
              <a:rPr lang="de-DE" sz="2000" b="1" dirty="0"/>
              <a:t> с </a:t>
            </a:r>
            <a:r>
              <a:rPr lang="de-DE" sz="2000" b="1" dirty="0" err="1"/>
              <a:t>ребенком</a:t>
            </a:r>
            <a:endParaRPr lang="ru-RU" sz="2000" b="1" dirty="0"/>
          </a:p>
          <a:p>
            <a:r>
              <a:rPr lang="de-DE" sz="2000" b="1" dirty="0" err="1"/>
              <a:t>Приобщать</a:t>
            </a:r>
            <a:r>
              <a:rPr lang="de-DE" sz="2000" b="1" dirty="0"/>
              <a:t> </a:t>
            </a:r>
            <a:r>
              <a:rPr lang="de-DE" sz="2000" b="1" dirty="0" err="1"/>
              <a:t>ребенка</a:t>
            </a:r>
            <a:r>
              <a:rPr lang="de-DE" sz="2000" b="1" dirty="0"/>
              <a:t> к </a:t>
            </a:r>
            <a:r>
              <a:rPr lang="de-DE" sz="2000" b="1" dirty="0" err="1"/>
              <a:t>культуре</a:t>
            </a:r>
            <a:r>
              <a:rPr lang="de-DE" sz="2000" b="1" dirty="0"/>
              <a:t> и </a:t>
            </a:r>
            <a:r>
              <a:rPr lang="de-DE" sz="2000" b="1" dirty="0" err="1"/>
              <a:t>спорту</a:t>
            </a:r>
            <a:r>
              <a:rPr lang="de-DE" sz="2000" b="1" dirty="0"/>
              <a:t>, </a:t>
            </a:r>
            <a:r>
              <a:rPr lang="de-DE" sz="2000" b="1" dirty="0" err="1"/>
              <a:t>чтобы</a:t>
            </a:r>
            <a:r>
              <a:rPr lang="de-DE" sz="2000" b="1" dirty="0"/>
              <a:t> </a:t>
            </a:r>
            <a:r>
              <a:rPr lang="de-DE" sz="2000" b="1" dirty="0" err="1"/>
              <a:t>он</a:t>
            </a:r>
            <a:r>
              <a:rPr lang="de-DE" sz="2000" b="1" dirty="0"/>
              <a:t> </a:t>
            </a:r>
            <a:r>
              <a:rPr lang="de-DE" sz="2000" b="1" dirty="0" err="1"/>
              <a:t>не</a:t>
            </a:r>
            <a:r>
              <a:rPr lang="de-DE" sz="2000" b="1" dirty="0"/>
              <a:t> </a:t>
            </a:r>
            <a:r>
              <a:rPr lang="de-DE" sz="2000" b="1" dirty="0" err="1"/>
              <a:t>стремился</a:t>
            </a:r>
            <a:r>
              <a:rPr lang="de-DE" sz="2000" b="1" dirty="0"/>
              <a:t> </a:t>
            </a:r>
            <a:r>
              <a:rPr lang="de-DE" sz="2000" b="1" dirty="0" err="1"/>
              <a:t>заполнить</a:t>
            </a:r>
            <a:r>
              <a:rPr lang="de-DE" sz="2000" b="1" dirty="0"/>
              <a:t> </a:t>
            </a:r>
            <a:r>
              <a:rPr lang="de-DE" sz="2000" b="1" dirty="0" err="1"/>
              <a:t>свободное</a:t>
            </a:r>
            <a:r>
              <a:rPr lang="de-DE" sz="2000" b="1" dirty="0"/>
              <a:t> </a:t>
            </a:r>
            <a:r>
              <a:rPr lang="de-DE" sz="2000" b="1" dirty="0" err="1"/>
              <a:t>время</a:t>
            </a:r>
            <a:r>
              <a:rPr lang="de-DE" sz="2000" b="1" dirty="0"/>
              <a:t> </a:t>
            </a:r>
            <a:r>
              <a:rPr lang="de-DE" sz="2000" b="1" dirty="0" err="1"/>
              <a:t>компьютерными</a:t>
            </a:r>
            <a:r>
              <a:rPr lang="de-DE" sz="2000" b="1" dirty="0"/>
              <a:t> </a:t>
            </a:r>
            <a:r>
              <a:rPr lang="de-DE" sz="2000" b="1" dirty="0" err="1"/>
              <a:t>играми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Не</a:t>
            </a:r>
            <a:r>
              <a:rPr lang="de-DE" sz="2000" b="1" dirty="0"/>
              <a:t> </a:t>
            </a:r>
            <a:r>
              <a:rPr lang="de-DE" sz="2000" b="1" dirty="0" err="1"/>
              <a:t>сердиться</a:t>
            </a:r>
            <a:r>
              <a:rPr lang="de-DE" sz="2000" b="1" dirty="0"/>
              <a:t> </a:t>
            </a:r>
            <a:r>
              <a:rPr lang="de-DE" sz="2000" b="1" dirty="0" err="1"/>
              <a:t>на</a:t>
            </a:r>
            <a:r>
              <a:rPr lang="de-DE" sz="2000" b="1" dirty="0"/>
              <a:t> </a:t>
            </a:r>
            <a:r>
              <a:rPr lang="de-DE" sz="2000" b="1" dirty="0" err="1"/>
              <a:t>ребенка</a:t>
            </a:r>
            <a:r>
              <a:rPr lang="de-DE" sz="2000" b="1" dirty="0"/>
              <a:t> </a:t>
            </a:r>
            <a:r>
              <a:rPr lang="de-DE" sz="2000" b="1" dirty="0" err="1"/>
              <a:t>за</a:t>
            </a:r>
            <a:r>
              <a:rPr lang="de-DE" sz="2000" b="1" dirty="0"/>
              <a:t> </a:t>
            </a:r>
            <a:r>
              <a:rPr lang="de-DE" sz="2000" b="1" dirty="0" err="1"/>
              <a:t>увлечение</a:t>
            </a:r>
            <a:r>
              <a:rPr lang="de-DE" sz="2000" b="1" dirty="0"/>
              <a:t> </a:t>
            </a:r>
            <a:r>
              <a:rPr lang="de-DE" sz="2000" b="1" dirty="0" err="1"/>
              <a:t>компьютерными</a:t>
            </a:r>
            <a:r>
              <a:rPr lang="de-DE" sz="2000" b="1" dirty="0"/>
              <a:t> </a:t>
            </a:r>
            <a:r>
              <a:rPr lang="de-DE" sz="2000" b="1" dirty="0" err="1"/>
              <a:t>играми</a:t>
            </a:r>
            <a:r>
              <a:rPr lang="de-DE" sz="2000" b="1" dirty="0"/>
              <a:t> и </a:t>
            </a:r>
            <a:r>
              <a:rPr lang="de-DE" sz="2000" b="1" dirty="0" err="1"/>
              <a:t>ни</a:t>
            </a:r>
            <a:r>
              <a:rPr lang="de-DE" sz="2000" b="1" dirty="0"/>
              <a:t> в </a:t>
            </a:r>
            <a:r>
              <a:rPr lang="de-DE" sz="2000" b="1" dirty="0" err="1"/>
              <a:t>коем</a:t>
            </a:r>
            <a:r>
              <a:rPr lang="de-DE" sz="2000" b="1" dirty="0"/>
              <a:t> </a:t>
            </a:r>
            <a:r>
              <a:rPr lang="de-DE" sz="2000" b="1" dirty="0" err="1"/>
              <a:t>случае</a:t>
            </a:r>
            <a:r>
              <a:rPr lang="de-DE" sz="2000" b="1" dirty="0"/>
              <a:t> </a:t>
            </a:r>
            <a:r>
              <a:rPr lang="de-DE" sz="2000" b="1" dirty="0" err="1"/>
              <a:t>не</a:t>
            </a:r>
            <a:r>
              <a:rPr lang="de-DE" sz="2000" b="1" dirty="0"/>
              <a:t> </a:t>
            </a:r>
            <a:r>
              <a:rPr lang="de-DE" sz="2000" b="1" dirty="0" err="1"/>
              <a:t>запрещать</a:t>
            </a:r>
            <a:r>
              <a:rPr lang="de-DE" sz="2000" b="1" dirty="0"/>
              <a:t> </a:t>
            </a:r>
            <a:r>
              <a:rPr lang="de-DE" sz="2000" b="1" dirty="0" err="1"/>
              <a:t>их</a:t>
            </a:r>
            <a:r>
              <a:rPr lang="de-DE" sz="2000" b="1" dirty="0"/>
              <a:t>. </a:t>
            </a:r>
            <a:r>
              <a:rPr lang="de-DE" sz="2000" b="1" dirty="0" err="1"/>
              <a:t>Исключение</a:t>
            </a:r>
            <a:r>
              <a:rPr lang="de-DE" sz="2000" b="1" dirty="0"/>
              <a:t> </a:t>
            </a:r>
            <a:r>
              <a:rPr lang="de-DE" sz="2000" b="1" dirty="0" err="1"/>
              <a:t>составляют</a:t>
            </a:r>
            <a:r>
              <a:rPr lang="de-DE" sz="2000" b="1" dirty="0"/>
              <a:t> </a:t>
            </a:r>
            <a:r>
              <a:rPr lang="de-DE" sz="2000" b="1" dirty="0" err="1"/>
              <a:t>игры</a:t>
            </a:r>
            <a:r>
              <a:rPr lang="de-DE" sz="2000" b="1" dirty="0"/>
              <a:t> с </a:t>
            </a:r>
            <a:r>
              <a:rPr lang="de-DE" sz="2000" b="1" dirty="0" err="1"/>
              <a:t>насилием</a:t>
            </a:r>
            <a:r>
              <a:rPr lang="de-DE" sz="2000" b="1" dirty="0"/>
              <a:t> и </a:t>
            </a:r>
            <a:r>
              <a:rPr lang="de-DE" sz="2000" b="1" dirty="0" err="1"/>
              <a:t>жестокостью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Совместно</a:t>
            </a:r>
            <a:r>
              <a:rPr lang="de-DE" sz="2000" b="1" dirty="0"/>
              <a:t> </a:t>
            </a:r>
            <a:r>
              <a:rPr lang="de-DE" sz="2000" b="1" dirty="0" err="1"/>
              <a:t>просматривать</a:t>
            </a:r>
            <a:r>
              <a:rPr lang="de-DE" sz="2000" b="1" dirty="0"/>
              <a:t> </a:t>
            </a:r>
            <a:r>
              <a:rPr lang="de-DE" sz="2000" b="1" dirty="0" err="1"/>
              <a:t>игры</a:t>
            </a:r>
            <a:r>
              <a:rPr lang="de-DE" sz="2000" b="1" dirty="0"/>
              <a:t> и </a:t>
            </a:r>
            <a:r>
              <a:rPr lang="de-DE" sz="2000" b="1" dirty="0" err="1"/>
              <a:t>сайты</a:t>
            </a:r>
            <a:r>
              <a:rPr lang="de-DE" sz="2000" b="1" dirty="0"/>
              <a:t>, в </a:t>
            </a:r>
            <a:r>
              <a:rPr lang="de-DE" sz="2000" b="1" dirty="0" err="1"/>
              <a:t>которые</a:t>
            </a:r>
            <a:r>
              <a:rPr lang="de-DE" sz="2000" b="1" dirty="0"/>
              <a:t> </a:t>
            </a:r>
            <a:r>
              <a:rPr lang="de-DE" sz="2000" b="1" dirty="0" err="1"/>
              <a:t>играет</a:t>
            </a:r>
            <a:r>
              <a:rPr lang="de-DE" sz="2000" b="1" dirty="0"/>
              <a:t> и </a:t>
            </a:r>
            <a:r>
              <a:rPr lang="de-DE" sz="2000" b="1" dirty="0" err="1"/>
              <a:t>которые</a:t>
            </a:r>
            <a:r>
              <a:rPr lang="de-DE" sz="2000" b="1" dirty="0"/>
              <a:t> </a:t>
            </a:r>
            <a:r>
              <a:rPr lang="de-DE" sz="2000" b="1" dirty="0" err="1"/>
              <a:t>посещает</a:t>
            </a:r>
            <a:r>
              <a:rPr lang="de-DE" sz="2000" b="1" dirty="0"/>
              <a:t> </a:t>
            </a:r>
            <a:r>
              <a:rPr lang="de-DE" sz="2000" b="1" dirty="0" err="1"/>
              <a:t>ребенок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Объяснять</a:t>
            </a:r>
            <a:r>
              <a:rPr lang="de-DE" sz="2000" b="1" dirty="0"/>
              <a:t> </a:t>
            </a:r>
            <a:r>
              <a:rPr lang="de-DE" sz="2000" b="1" dirty="0" err="1"/>
              <a:t>ребенку</a:t>
            </a:r>
            <a:r>
              <a:rPr lang="de-DE" sz="2000" b="1" dirty="0"/>
              <a:t> </a:t>
            </a:r>
            <a:r>
              <a:rPr lang="de-DE" sz="2000" b="1" dirty="0" err="1"/>
              <a:t>разницу</a:t>
            </a:r>
            <a:r>
              <a:rPr lang="de-DE" sz="2000" b="1" dirty="0"/>
              <a:t> </a:t>
            </a:r>
            <a:r>
              <a:rPr lang="de-DE" sz="2000" b="1" dirty="0" err="1"/>
              <a:t>между</a:t>
            </a:r>
            <a:r>
              <a:rPr lang="de-DE" sz="2000" b="1" dirty="0"/>
              <a:t> </a:t>
            </a:r>
            <a:r>
              <a:rPr lang="de-DE" sz="2000" b="1" dirty="0" err="1"/>
              <a:t>игрой</a:t>
            </a:r>
            <a:r>
              <a:rPr lang="de-DE" sz="2000" b="1" dirty="0"/>
              <a:t> и </a:t>
            </a:r>
            <a:r>
              <a:rPr lang="de-DE" sz="2000" b="1" dirty="0" err="1"/>
              <a:t>реальностью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Не</a:t>
            </a:r>
            <a:r>
              <a:rPr lang="de-DE" sz="2000" b="1" dirty="0"/>
              <a:t> </a:t>
            </a:r>
            <a:r>
              <a:rPr lang="de-DE" sz="2000" b="1" dirty="0" err="1"/>
              <a:t>давать</a:t>
            </a:r>
            <a:r>
              <a:rPr lang="de-DE" sz="2000" b="1" dirty="0"/>
              <a:t> </a:t>
            </a:r>
            <a:r>
              <a:rPr lang="de-DE" sz="2000" b="1" dirty="0" err="1"/>
              <a:t>ребенку</a:t>
            </a:r>
            <a:r>
              <a:rPr lang="de-DE" sz="2000" b="1" dirty="0"/>
              <a:t> </a:t>
            </a:r>
            <a:r>
              <a:rPr lang="de-DE" sz="2000" b="1" dirty="0" err="1"/>
              <a:t>забыть</a:t>
            </a:r>
            <a:r>
              <a:rPr lang="de-DE" sz="2000" b="1" dirty="0"/>
              <a:t>, </a:t>
            </a:r>
            <a:r>
              <a:rPr lang="de-DE" sz="2000" b="1" dirty="0" err="1"/>
              <a:t>что</a:t>
            </a:r>
            <a:r>
              <a:rPr lang="de-DE" sz="2000" b="1" dirty="0"/>
              <a:t> </a:t>
            </a:r>
            <a:r>
              <a:rPr lang="de-DE" sz="2000" b="1" dirty="0" err="1"/>
              <a:t>существуют</a:t>
            </a:r>
            <a:r>
              <a:rPr lang="de-DE" sz="2000" b="1" dirty="0"/>
              <a:t> </a:t>
            </a:r>
            <a:r>
              <a:rPr lang="de-DE" sz="2000" b="1" dirty="0" err="1"/>
              <a:t>настоящие</a:t>
            </a:r>
            <a:r>
              <a:rPr lang="de-DE" sz="2000" b="1" dirty="0"/>
              <a:t> </a:t>
            </a:r>
            <a:r>
              <a:rPr lang="de-DE" sz="2000" b="1" dirty="0" err="1"/>
              <a:t>друзья</a:t>
            </a:r>
            <a:r>
              <a:rPr lang="de-DE" sz="2000" b="1" dirty="0"/>
              <a:t>, </a:t>
            </a:r>
            <a:r>
              <a:rPr lang="de-DE" sz="2000" b="1" dirty="0" err="1"/>
              <a:t>родители</a:t>
            </a:r>
            <a:r>
              <a:rPr lang="de-DE" sz="2000" b="1" dirty="0"/>
              <a:t> и </a:t>
            </a:r>
            <a:r>
              <a:rPr lang="de-DE" sz="2000" b="1" dirty="0" err="1"/>
              <a:t>учеба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Занимать</a:t>
            </a:r>
            <a:r>
              <a:rPr lang="de-DE" sz="2000" b="1" dirty="0"/>
              <a:t> </a:t>
            </a:r>
            <a:r>
              <a:rPr lang="de-DE" sz="2000" b="1" dirty="0" err="1"/>
              <a:t>его</a:t>
            </a:r>
            <a:r>
              <a:rPr lang="de-DE" sz="2000" b="1" dirty="0"/>
              <a:t> </a:t>
            </a:r>
            <a:r>
              <a:rPr lang="de-DE" sz="2000" b="1" dirty="0" err="1"/>
              <a:t>чем-то</a:t>
            </a:r>
            <a:r>
              <a:rPr lang="de-DE" sz="2000" b="1" dirty="0"/>
              <a:t> </a:t>
            </a:r>
            <a:r>
              <a:rPr lang="de-DE" sz="2000" b="1" dirty="0" err="1"/>
              <a:t>еще</a:t>
            </a:r>
            <a:r>
              <a:rPr lang="de-DE" sz="2000" b="1" dirty="0"/>
              <a:t>, </a:t>
            </a:r>
            <a:r>
              <a:rPr lang="de-DE" sz="2000" b="1" dirty="0" err="1"/>
              <a:t>кроме</a:t>
            </a:r>
            <a:r>
              <a:rPr lang="de-DE" sz="2000" b="1" dirty="0"/>
              <a:t> </a:t>
            </a:r>
            <a:r>
              <a:rPr lang="de-DE" sz="2000" b="1" dirty="0" err="1"/>
              <a:t>компьютера</a:t>
            </a:r>
            <a:r>
              <a:rPr lang="de-DE" sz="2000" b="1" dirty="0"/>
              <a:t>.</a:t>
            </a:r>
            <a:endParaRPr lang="ru-RU" sz="2000" b="1" dirty="0"/>
          </a:p>
          <a:p>
            <a:r>
              <a:rPr lang="de-DE" sz="2000" b="1" dirty="0" err="1"/>
              <a:t>Ребенку</a:t>
            </a:r>
            <a:r>
              <a:rPr lang="de-DE" sz="2000" b="1" dirty="0"/>
              <a:t> </a:t>
            </a:r>
            <a:r>
              <a:rPr lang="de-DE" sz="2000" b="1" dirty="0" err="1"/>
              <a:t>обязательно</a:t>
            </a:r>
            <a:r>
              <a:rPr lang="de-DE" sz="2000" b="1" dirty="0"/>
              <a:t> </a:t>
            </a:r>
            <a:r>
              <a:rPr lang="de-DE" sz="2000" b="1" dirty="0" err="1"/>
              <a:t>нужно</a:t>
            </a:r>
            <a:r>
              <a:rPr lang="de-DE" sz="2000" b="1" dirty="0"/>
              <a:t> </a:t>
            </a:r>
            <a:r>
              <a:rPr lang="de-DE" sz="2000" b="1" dirty="0" err="1"/>
              <a:t>чувствовать</a:t>
            </a:r>
            <a:r>
              <a:rPr lang="de-DE" sz="2000" b="1" dirty="0"/>
              <a:t> </a:t>
            </a:r>
            <a:r>
              <a:rPr lang="de-DE" sz="2000" b="1" dirty="0" err="1"/>
              <a:t>вашу</a:t>
            </a:r>
            <a:r>
              <a:rPr lang="de-DE" sz="2000" b="1" dirty="0"/>
              <a:t> </a:t>
            </a:r>
            <a:r>
              <a:rPr lang="de-DE" sz="2000" b="1" dirty="0" err="1"/>
              <a:t>любовь</a:t>
            </a:r>
            <a:r>
              <a:rPr lang="de-DE" sz="2000" b="1" dirty="0"/>
              <a:t> и </a:t>
            </a:r>
            <a:r>
              <a:rPr lang="de-DE" sz="2000" b="1" dirty="0" err="1"/>
              <a:t>заботу</a:t>
            </a:r>
            <a:r>
              <a:rPr lang="de-DE" sz="2000" b="1" dirty="0"/>
              <a:t>, </a:t>
            </a:r>
            <a:r>
              <a:rPr lang="de-DE" sz="2000" b="1" dirty="0" err="1"/>
              <a:t>быть</a:t>
            </a:r>
            <a:r>
              <a:rPr lang="de-DE" sz="2000" b="1" dirty="0"/>
              <a:t> </a:t>
            </a:r>
            <a:r>
              <a:rPr lang="de-DE" sz="2000" b="1" dirty="0" err="1"/>
              <a:t>уверенным</a:t>
            </a:r>
            <a:r>
              <a:rPr lang="de-DE" sz="2000" b="1" dirty="0"/>
              <a:t>, </a:t>
            </a:r>
            <a:r>
              <a:rPr lang="de-DE" sz="2000" b="1" dirty="0" err="1"/>
              <a:t>что</a:t>
            </a:r>
            <a:r>
              <a:rPr lang="de-DE" sz="2000" b="1" dirty="0"/>
              <a:t> </a:t>
            </a:r>
            <a:r>
              <a:rPr lang="de-DE" sz="2000" b="1" dirty="0" err="1"/>
              <a:t>его</a:t>
            </a:r>
            <a:r>
              <a:rPr lang="de-DE" sz="2000" b="1" dirty="0"/>
              <a:t> </a:t>
            </a:r>
            <a:r>
              <a:rPr lang="de-DE" sz="2000" b="1" dirty="0" err="1"/>
              <a:t>обязательно</a:t>
            </a:r>
            <a:r>
              <a:rPr lang="de-DE" sz="2000" b="1" dirty="0"/>
              <a:t> </a:t>
            </a:r>
            <a:r>
              <a:rPr lang="de-DE" sz="2000" b="1" dirty="0" err="1"/>
              <a:t>поймут</a:t>
            </a:r>
            <a:r>
              <a:rPr lang="de-DE" sz="2000" b="1" dirty="0"/>
              <a:t> и </a:t>
            </a:r>
            <a:r>
              <a:rPr lang="de-DE" sz="2000" b="1" dirty="0" err="1"/>
              <a:t>поддержат</a:t>
            </a:r>
            <a:r>
              <a:rPr lang="de-DE" sz="2000" b="1" dirty="0"/>
              <a:t>.</a:t>
            </a:r>
            <a:endParaRPr lang="ru-RU" sz="2000" b="1" dirty="0"/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u="sng" dirty="0" err="1"/>
              <a:t>Как</a:t>
            </a:r>
            <a:r>
              <a:rPr lang="de-DE" u="sng" dirty="0"/>
              <a:t> </a:t>
            </a:r>
            <a:r>
              <a:rPr lang="de-DE" u="sng" dirty="0" err="1"/>
              <a:t>защитить</a:t>
            </a:r>
            <a:r>
              <a:rPr lang="de-DE" u="sng" dirty="0"/>
              <a:t> </a:t>
            </a:r>
            <a:r>
              <a:rPr lang="de-DE" u="sng" dirty="0" err="1"/>
              <a:t>ребенка</a:t>
            </a:r>
            <a:r>
              <a:rPr lang="de-DE" u="sng" dirty="0"/>
              <a:t> </a:t>
            </a:r>
            <a:r>
              <a:rPr lang="de-DE" u="sng" dirty="0" err="1"/>
              <a:t>от</a:t>
            </a:r>
            <a:r>
              <a:rPr lang="de-DE" u="sng" dirty="0"/>
              <a:t> </a:t>
            </a:r>
            <a:r>
              <a:rPr lang="de-DE" u="sng" dirty="0" err="1"/>
              <a:t>интернет-зависимости</a:t>
            </a:r>
            <a:r>
              <a:rPr lang="de-DE" u="sng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6632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338138"/>
            <a:ext cx="8229600" cy="125253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de-DE" b="1" dirty="0" err="1" smtClean="0">
                <a:solidFill>
                  <a:srgbClr val="7030A0"/>
                </a:solidFill>
                <a:latin typeface="Algerian" pitchFamily="82" charset="0"/>
              </a:rPr>
              <a:t>Желаю</a:t>
            </a:r>
            <a:r>
              <a:rPr lang="de-DE" b="1" dirty="0" smtClean="0">
                <a:solidFill>
                  <a:srgbClr val="7030A0"/>
                </a:solidFill>
                <a:latin typeface="Algerian" pitchFamily="82" charset="0"/>
              </a:rPr>
              <a:t>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вам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и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вашим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детям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физического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и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душевного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здоровья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,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спокойствия</a:t>
            </a:r>
            <a:r>
              <a:rPr lang="de-DE" b="1" dirty="0">
                <a:solidFill>
                  <a:srgbClr val="7030A0"/>
                </a:solidFill>
                <a:latin typeface="Algerian" pitchFamily="82" charset="0"/>
              </a:rPr>
              <a:t> и </a:t>
            </a:r>
            <a:r>
              <a:rPr lang="de-DE" b="1" dirty="0" err="1">
                <a:solidFill>
                  <a:srgbClr val="7030A0"/>
                </a:solidFill>
                <a:latin typeface="Algerian" pitchFamily="82" charset="0"/>
              </a:rPr>
              <a:t>взаимопонимания</a:t>
            </a:r>
            <a:r>
              <a:rPr lang="de-DE" dirty="0">
                <a:solidFill>
                  <a:srgbClr val="7030A0"/>
                </a:solidFill>
                <a:latin typeface="Algerian" pitchFamily="82" charset="0"/>
              </a:rPr>
              <a:t>.</a:t>
            </a:r>
            <a:r>
              <a:rPr lang="ru-RU" dirty="0">
                <a:solidFill>
                  <a:srgbClr val="7030A0"/>
                </a:solidFill>
              </a:rPr>
              <a:t/>
            </a:r>
            <a:br>
              <a:rPr lang="ru-RU" dirty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6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196752"/>
            <a:ext cx="7668841" cy="5544616"/>
          </a:xfrm>
        </p:spPr>
        <p:txBody>
          <a:bodyPr>
            <a:normAutofit/>
          </a:bodyPr>
          <a:lstStyle/>
          <a:p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-в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интернете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много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полезной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информации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можно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общаться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больших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расстояниях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близкими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просматривать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фильмы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прослушивать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музыку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создавать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презентации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работа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фотографиями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можно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учиться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дистанционно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учебе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доступность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разной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информации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логики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мышления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памяти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b="1" i="1" dirty="0" err="1" smtClean="0">
                <a:latin typeface="Times New Roman" pitchFamily="18" charset="0"/>
                <a:cs typeface="Times New Roman" pitchFamily="18" charset="0"/>
              </a:rPr>
              <a:t>знание</a:t>
            </a:r>
            <a:r>
              <a:rPr lang="de-DE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  <a:cs typeface="Times New Roman" pitchFamily="18" charset="0"/>
              </a:rPr>
              <a:t>компьютера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338328"/>
            <a:ext cx="8075240" cy="930432"/>
          </a:xfrm>
        </p:spPr>
        <p:txBody>
          <a:bodyPr/>
          <a:lstStyle/>
          <a:p>
            <a:r>
              <a:rPr lang="ru-RU" dirty="0" smtClean="0"/>
              <a:t>Плюсы: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6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412776"/>
            <a:ext cx="7308800" cy="4713387"/>
          </a:xfrm>
        </p:spPr>
        <p:txBody>
          <a:bodyPr>
            <a:normAutofit fontScale="92500" lnSpcReduction="10000"/>
          </a:bodyPr>
          <a:lstStyle/>
          <a:p>
            <a:r>
              <a:rPr lang="de-DE" i="1" dirty="0"/>
              <a:t>-</a:t>
            </a:r>
            <a:r>
              <a:rPr lang="de-DE" sz="3200" b="1" i="1" dirty="0" err="1"/>
              <a:t>зависимость</a:t>
            </a:r>
            <a:r>
              <a:rPr lang="de-DE" sz="3200" b="1" i="1" dirty="0"/>
              <a:t> </a:t>
            </a:r>
            <a:r>
              <a:rPr lang="de-DE" sz="3200" b="1" i="1" dirty="0" err="1"/>
              <a:t>от</a:t>
            </a:r>
            <a:r>
              <a:rPr lang="de-DE" sz="3200" b="1" i="1" dirty="0"/>
              <a:t> </a:t>
            </a:r>
            <a:r>
              <a:rPr lang="de-DE" sz="3200" b="1" i="1" dirty="0" err="1"/>
              <a:t>разных</a:t>
            </a:r>
            <a:r>
              <a:rPr lang="de-DE" sz="3200" b="1" i="1" dirty="0"/>
              <a:t> </a:t>
            </a:r>
            <a:r>
              <a:rPr lang="de-DE" sz="3200" b="1" i="1" dirty="0" err="1"/>
              <a:t>игр</a:t>
            </a:r>
            <a:r>
              <a:rPr lang="de-DE" sz="3200" b="1" i="1" dirty="0"/>
              <a:t>, </a:t>
            </a:r>
            <a:endParaRPr lang="ru-RU" sz="3200" b="1" i="1" dirty="0" smtClean="0"/>
          </a:p>
          <a:p>
            <a:r>
              <a:rPr lang="de-DE" sz="3200" b="1" i="1" dirty="0" err="1" smtClean="0"/>
              <a:t>портится</a:t>
            </a:r>
            <a:r>
              <a:rPr lang="de-DE" sz="3200" b="1" i="1" dirty="0" smtClean="0"/>
              <a:t> </a:t>
            </a:r>
            <a:r>
              <a:rPr lang="de-DE" sz="3200" b="1" i="1" dirty="0" err="1"/>
              <a:t>зрение</a:t>
            </a:r>
            <a:r>
              <a:rPr lang="de-DE" sz="3200" b="1" i="1" dirty="0"/>
              <a:t>, </a:t>
            </a:r>
            <a:endParaRPr lang="ru-RU" sz="3200" b="1" i="1" dirty="0" smtClean="0"/>
          </a:p>
          <a:p>
            <a:r>
              <a:rPr lang="de-DE" sz="3200" b="1" i="1" dirty="0" err="1" smtClean="0"/>
              <a:t>трата</a:t>
            </a:r>
            <a:r>
              <a:rPr lang="de-DE" sz="3200" b="1" i="1" dirty="0" smtClean="0"/>
              <a:t> </a:t>
            </a:r>
            <a:r>
              <a:rPr lang="de-DE" sz="3200" b="1" i="1" dirty="0" err="1"/>
              <a:t>времени</a:t>
            </a:r>
            <a:r>
              <a:rPr lang="de-DE" sz="3200" b="1" i="1" dirty="0" smtClean="0"/>
              <a:t>,</a:t>
            </a:r>
            <a:endParaRPr lang="ru-RU" sz="3200" b="1" i="1" dirty="0" smtClean="0"/>
          </a:p>
          <a:p>
            <a:r>
              <a:rPr lang="de-DE" sz="3200" b="1" i="1" dirty="0" smtClean="0"/>
              <a:t> </a:t>
            </a:r>
            <a:r>
              <a:rPr lang="de-DE" sz="3200" b="1" i="1" dirty="0" err="1"/>
              <a:t>портится</a:t>
            </a:r>
            <a:r>
              <a:rPr lang="de-DE" sz="3200" b="1" i="1" dirty="0"/>
              <a:t> </a:t>
            </a:r>
            <a:r>
              <a:rPr lang="de-DE" sz="3200" b="1" i="1" dirty="0" err="1"/>
              <a:t>словарный</a:t>
            </a:r>
            <a:r>
              <a:rPr lang="de-DE" sz="3200" b="1" i="1" dirty="0"/>
              <a:t> </a:t>
            </a:r>
            <a:r>
              <a:rPr lang="de-DE" sz="3200" b="1" i="1" dirty="0" err="1"/>
              <a:t>запас</a:t>
            </a:r>
            <a:r>
              <a:rPr lang="de-DE" sz="3200" b="1" i="1" dirty="0" smtClean="0"/>
              <a:t>,</a:t>
            </a:r>
            <a:endParaRPr lang="ru-RU" sz="3200" b="1" i="1" dirty="0" smtClean="0"/>
          </a:p>
          <a:p>
            <a:r>
              <a:rPr lang="de-DE" sz="3200" b="1" i="1" dirty="0" smtClean="0"/>
              <a:t> </a:t>
            </a:r>
            <a:r>
              <a:rPr lang="de-DE" sz="3200" b="1" i="1" dirty="0" err="1"/>
              <a:t>люди</a:t>
            </a:r>
            <a:r>
              <a:rPr lang="de-DE" sz="3200" b="1" i="1" dirty="0"/>
              <a:t> </a:t>
            </a:r>
            <a:r>
              <a:rPr lang="de-DE" sz="3200" b="1" i="1" dirty="0" err="1"/>
              <a:t>меньше</a:t>
            </a:r>
            <a:r>
              <a:rPr lang="de-DE" sz="3200" b="1" i="1" dirty="0"/>
              <a:t> </a:t>
            </a:r>
            <a:r>
              <a:rPr lang="de-DE" sz="3200" b="1" i="1" dirty="0" err="1"/>
              <a:t>общаются</a:t>
            </a:r>
            <a:r>
              <a:rPr lang="de-DE" sz="3200" b="1" i="1" dirty="0"/>
              <a:t> в </a:t>
            </a:r>
            <a:r>
              <a:rPr lang="de-DE" sz="3200" b="1" i="1" dirty="0" err="1"/>
              <a:t>реальном</a:t>
            </a:r>
            <a:r>
              <a:rPr lang="de-DE" sz="3200" b="1" i="1" dirty="0"/>
              <a:t> </a:t>
            </a:r>
            <a:r>
              <a:rPr lang="de-DE" sz="3200" b="1" i="1" dirty="0" err="1" smtClean="0"/>
              <a:t>времени</a:t>
            </a:r>
            <a:r>
              <a:rPr lang="de-DE" sz="3200" b="1" i="1" dirty="0" smtClean="0"/>
              <a:t>,</a:t>
            </a:r>
            <a:endParaRPr lang="ru-RU" sz="3200" b="1" i="1" dirty="0" smtClean="0"/>
          </a:p>
          <a:p>
            <a:r>
              <a:rPr lang="de-DE" sz="3200" b="1" i="1" dirty="0" err="1" smtClean="0"/>
              <a:t>негативная</a:t>
            </a:r>
            <a:r>
              <a:rPr lang="de-DE" sz="3200" b="1" i="1" dirty="0" smtClean="0"/>
              <a:t> </a:t>
            </a:r>
            <a:r>
              <a:rPr lang="de-DE" sz="3200" b="1" i="1" dirty="0" err="1"/>
              <a:t>информация</a:t>
            </a:r>
            <a:r>
              <a:rPr lang="de-DE" sz="3200" b="1" i="1" dirty="0"/>
              <a:t>, </a:t>
            </a:r>
            <a:endParaRPr lang="ru-RU" sz="3200" b="1" i="1" dirty="0" smtClean="0"/>
          </a:p>
          <a:p>
            <a:r>
              <a:rPr lang="de-DE" sz="3200" b="1" i="1" dirty="0" err="1" smtClean="0"/>
              <a:t>порнографические</a:t>
            </a:r>
            <a:r>
              <a:rPr lang="de-DE" sz="3200" b="1" i="1" dirty="0" smtClean="0"/>
              <a:t> </a:t>
            </a:r>
            <a:r>
              <a:rPr lang="de-DE" sz="3200" b="1" i="1" dirty="0" err="1"/>
              <a:t>сайты</a:t>
            </a:r>
            <a:r>
              <a:rPr lang="de-DE" sz="3200" b="1" i="1" dirty="0" smtClean="0"/>
              <a:t>,</a:t>
            </a:r>
            <a:endParaRPr lang="ru-RU" sz="3200" b="1" i="1" dirty="0" smtClean="0"/>
          </a:p>
          <a:p>
            <a:r>
              <a:rPr lang="de-DE" sz="3200" b="1" i="1" dirty="0" smtClean="0"/>
              <a:t> </a:t>
            </a:r>
            <a:r>
              <a:rPr lang="de-DE" sz="3200" b="1" i="1" dirty="0" err="1"/>
              <a:t>реклама</a:t>
            </a:r>
            <a:r>
              <a:rPr lang="de-DE" sz="3200" b="1" i="1" dirty="0"/>
              <a:t> </a:t>
            </a:r>
            <a:r>
              <a:rPr lang="de-DE" sz="3200" b="1" i="1" dirty="0" err="1"/>
              <a:t>насилия</a:t>
            </a:r>
            <a:endParaRPr lang="ru-RU" sz="32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ru-RU" dirty="0" smtClean="0"/>
              <a:t>Минусы: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611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Видеоролик </a:t>
            </a:r>
            <a:r>
              <a:rPr lang="de-DE" dirty="0" smtClean="0"/>
              <a:t>- </a:t>
            </a:r>
            <a:r>
              <a:rPr lang="de-DE" dirty="0"/>
              <a:t>«</a:t>
            </a:r>
            <a:r>
              <a:rPr lang="de-DE" dirty="0" err="1"/>
              <a:t>Дети</a:t>
            </a:r>
            <a:r>
              <a:rPr lang="de-DE" dirty="0"/>
              <a:t> и </a:t>
            </a:r>
            <a:r>
              <a:rPr lang="de-DE" dirty="0" err="1"/>
              <a:t>интернет</a:t>
            </a:r>
            <a:r>
              <a:rPr lang="de-DE" dirty="0" smtClean="0"/>
              <a:t>»</a:t>
            </a:r>
            <a:endParaRPr lang="ru-RU" dirty="0" smtClean="0"/>
          </a:p>
          <a:p>
            <a:r>
              <a:rPr lang="de-DE" dirty="0"/>
              <a:t>http://azbez.com/node/2015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Просмотр видеоролика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12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>
            <a:normAutofit lnSpcReduction="10000"/>
          </a:bodyPr>
          <a:lstStyle/>
          <a:p>
            <a:pPr lvl="0"/>
            <a:r>
              <a:rPr lang="de-DE" sz="4000" b="1" dirty="0" smtClean="0"/>
              <a:t> </a:t>
            </a:r>
            <a:r>
              <a:rPr lang="ru-RU" sz="4000" b="1" dirty="0" smtClean="0"/>
              <a:t>Напишите </a:t>
            </a:r>
            <a:r>
              <a:rPr lang="ru-RU" sz="4000" b="1" dirty="0"/>
              <a:t>в чате </a:t>
            </a:r>
            <a:r>
              <a:rPr lang="de-DE" sz="4000" b="1" dirty="0" err="1"/>
              <a:t>какие</a:t>
            </a:r>
            <a:r>
              <a:rPr lang="de-DE" sz="4000" b="1" dirty="0"/>
              <a:t> </a:t>
            </a:r>
            <a:r>
              <a:rPr lang="de-DE" sz="4000" b="1" dirty="0" err="1"/>
              <a:t>опасности</a:t>
            </a:r>
            <a:r>
              <a:rPr lang="de-DE" sz="4000" b="1" dirty="0"/>
              <a:t> </a:t>
            </a:r>
            <a:r>
              <a:rPr lang="de-DE" sz="4000" b="1" dirty="0" err="1"/>
              <a:t>подстерегают</a:t>
            </a:r>
            <a:r>
              <a:rPr lang="de-DE" sz="4000" b="1" dirty="0"/>
              <a:t> </a:t>
            </a:r>
            <a:r>
              <a:rPr lang="de-DE" sz="4000" b="1" dirty="0" err="1"/>
              <a:t>ваших</a:t>
            </a:r>
            <a:r>
              <a:rPr lang="de-DE" sz="4000" b="1" dirty="0"/>
              <a:t> </a:t>
            </a:r>
            <a:r>
              <a:rPr lang="de-DE" sz="4000" b="1" dirty="0" err="1"/>
              <a:t>детей</a:t>
            </a:r>
            <a:r>
              <a:rPr lang="de-DE" sz="4000" b="1" dirty="0"/>
              <a:t> </a:t>
            </a:r>
            <a:r>
              <a:rPr lang="de-DE" sz="4000" b="1" dirty="0" err="1"/>
              <a:t>при</a:t>
            </a:r>
            <a:r>
              <a:rPr lang="de-DE" sz="4000" b="1" dirty="0"/>
              <a:t> </a:t>
            </a:r>
            <a:r>
              <a:rPr lang="de-DE" sz="4000" b="1" dirty="0" err="1"/>
              <a:t>бесконтрольном</a:t>
            </a:r>
            <a:r>
              <a:rPr lang="de-DE" sz="4000" b="1" dirty="0"/>
              <a:t> </a:t>
            </a:r>
            <a:r>
              <a:rPr lang="de-DE" sz="4000" b="1" dirty="0" err="1"/>
              <a:t>выходе</a:t>
            </a:r>
            <a:r>
              <a:rPr lang="de-DE" sz="4000" b="1" dirty="0"/>
              <a:t> </a:t>
            </a:r>
            <a:r>
              <a:rPr lang="de-DE" sz="4000" b="1" dirty="0" err="1"/>
              <a:t>во</a:t>
            </a:r>
            <a:r>
              <a:rPr lang="de-DE" sz="4000" b="1" dirty="0"/>
              <a:t> </a:t>
            </a:r>
            <a:r>
              <a:rPr lang="de-DE" sz="4000" b="1" dirty="0" err="1"/>
              <a:t>всемирную</a:t>
            </a:r>
            <a:r>
              <a:rPr lang="de-DE" sz="4000" b="1" dirty="0"/>
              <a:t> </a:t>
            </a:r>
            <a:r>
              <a:rPr lang="de-DE" sz="4000" b="1" dirty="0" err="1"/>
              <a:t>сеть</a:t>
            </a:r>
            <a:r>
              <a:rPr lang="de-DE" sz="4000" b="1" dirty="0"/>
              <a:t> </a:t>
            </a:r>
            <a:r>
              <a:rPr lang="de-DE" sz="4000" b="1" dirty="0" err="1"/>
              <a:t>Интернет</a:t>
            </a:r>
            <a:r>
              <a:rPr lang="de-DE" sz="4000" b="1" dirty="0" smtClean="0"/>
              <a:t>?</a:t>
            </a:r>
            <a:r>
              <a:rPr lang="de-DE" sz="4000" dirty="0"/>
              <a:t> </a:t>
            </a:r>
            <a:endParaRPr lang="ru-RU" sz="4000" dirty="0" smtClean="0"/>
          </a:p>
          <a:p>
            <a:pPr lvl="0"/>
            <a:endParaRPr lang="ru-RU" sz="4000" dirty="0" smtClean="0"/>
          </a:p>
          <a:p>
            <a:pPr lvl="0"/>
            <a:r>
              <a:rPr lang="de-DE" sz="4000" b="1" dirty="0" err="1" smtClean="0"/>
              <a:t>Что</a:t>
            </a:r>
            <a:r>
              <a:rPr lang="de-DE" sz="4000" b="1" dirty="0" smtClean="0"/>
              <a:t> </a:t>
            </a:r>
            <a:r>
              <a:rPr lang="de-DE" sz="4000" b="1" dirty="0" err="1"/>
              <a:t>вы</a:t>
            </a:r>
            <a:r>
              <a:rPr lang="de-DE" sz="4000" b="1" dirty="0"/>
              <a:t> </a:t>
            </a:r>
            <a:r>
              <a:rPr lang="de-DE" sz="4000" b="1" dirty="0" err="1"/>
              <a:t>делаете</a:t>
            </a:r>
            <a:r>
              <a:rPr lang="de-DE" sz="4000" b="1" dirty="0"/>
              <a:t> </a:t>
            </a:r>
            <a:r>
              <a:rPr lang="de-DE" sz="4000" b="1" dirty="0" err="1"/>
              <a:t>для</a:t>
            </a:r>
            <a:r>
              <a:rPr lang="de-DE" sz="4000" b="1" dirty="0"/>
              <a:t> </a:t>
            </a:r>
            <a:r>
              <a:rPr lang="de-DE" sz="4000" b="1" dirty="0" err="1"/>
              <a:t>того</a:t>
            </a:r>
            <a:r>
              <a:rPr lang="de-DE" sz="4000" b="1" dirty="0"/>
              <a:t>, </a:t>
            </a:r>
            <a:r>
              <a:rPr lang="de-DE" sz="4000" b="1" dirty="0" err="1"/>
              <a:t>чтобы</a:t>
            </a:r>
            <a:r>
              <a:rPr lang="de-DE" sz="4000" b="1" dirty="0"/>
              <a:t> </a:t>
            </a:r>
            <a:r>
              <a:rPr lang="de-DE" sz="4000" b="1" dirty="0" err="1"/>
              <a:t>интернет</a:t>
            </a:r>
            <a:r>
              <a:rPr lang="de-DE" sz="4000" b="1" dirty="0"/>
              <a:t> </a:t>
            </a:r>
            <a:r>
              <a:rPr lang="de-DE" sz="4000" b="1" dirty="0" err="1"/>
              <a:t>стал</a:t>
            </a:r>
            <a:r>
              <a:rPr lang="de-DE" sz="4000" b="1" dirty="0"/>
              <a:t> </a:t>
            </a:r>
            <a:r>
              <a:rPr lang="de-DE" sz="4000" b="1" dirty="0" err="1"/>
              <a:t>для</a:t>
            </a:r>
            <a:r>
              <a:rPr lang="de-DE" sz="4000" b="1" dirty="0"/>
              <a:t> </a:t>
            </a:r>
            <a:r>
              <a:rPr lang="de-DE" sz="4000" b="1" dirty="0" err="1"/>
              <a:t>вашего</a:t>
            </a:r>
            <a:r>
              <a:rPr lang="de-DE" sz="4000" b="1" dirty="0"/>
              <a:t> </a:t>
            </a:r>
            <a:r>
              <a:rPr lang="de-DE" sz="4000" b="1" dirty="0" err="1"/>
              <a:t>ребёнка</a:t>
            </a:r>
            <a:r>
              <a:rPr lang="de-DE" sz="4000" b="1" dirty="0"/>
              <a:t> </a:t>
            </a:r>
            <a:r>
              <a:rPr lang="de-DE" sz="4000" b="1" dirty="0" err="1"/>
              <a:t>безопасным</a:t>
            </a:r>
            <a:r>
              <a:rPr lang="de-DE" sz="4000" b="1" dirty="0"/>
              <a:t>?</a:t>
            </a:r>
            <a:endParaRPr lang="ru-RU" sz="4000" b="1" dirty="0"/>
          </a:p>
          <a:p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Интерактив</a:t>
            </a:r>
            <a:r>
              <a:rPr lang="ru-RU" b="1" dirty="0" smtClean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63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000" b="1" dirty="0" err="1"/>
              <a:t>Федеральный</a:t>
            </a:r>
            <a:r>
              <a:rPr lang="de-DE" sz="4000" b="1" dirty="0"/>
              <a:t> </a:t>
            </a:r>
            <a:r>
              <a:rPr lang="de-DE" sz="4000" b="1" dirty="0" err="1"/>
              <a:t>закон</a:t>
            </a:r>
            <a:r>
              <a:rPr lang="de-DE" sz="4000" b="1" dirty="0"/>
              <a:t> </a:t>
            </a:r>
            <a:r>
              <a:rPr lang="de-DE" sz="4000" b="1" dirty="0" err="1"/>
              <a:t>Российской</a:t>
            </a:r>
            <a:r>
              <a:rPr lang="de-DE" sz="4000" b="1" dirty="0"/>
              <a:t> </a:t>
            </a:r>
            <a:r>
              <a:rPr lang="de-DE" sz="4000" b="1" dirty="0" err="1"/>
              <a:t>Федерации</a:t>
            </a:r>
            <a:r>
              <a:rPr lang="de-DE" sz="4000" b="1" dirty="0"/>
              <a:t> </a:t>
            </a:r>
            <a:r>
              <a:rPr lang="de-DE" sz="4000" b="1" dirty="0" err="1"/>
              <a:t>от</a:t>
            </a:r>
            <a:r>
              <a:rPr lang="de-DE" sz="4000" b="1" dirty="0"/>
              <a:t> 29 </a:t>
            </a:r>
            <a:r>
              <a:rPr lang="de-DE" sz="4000" b="1" dirty="0" err="1"/>
              <a:t>декабря</a:t>
            </a:r>
            <a:r>
              <a:rPr lang="de-DE" sz="4000" b="1" dirty="0"/>
              <a:t> 2010 г. N 436-ФЗ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. </a:t>
            </a:r>
            <a:r>
              <a:rPr lang="de-DE" dirty="0" err="1"/>
              <a:t>Для</a:t>
            </a:r>
            <a:r>
              <a:rPr lang="de-DE" dirty="0"/>
              <a:t> </a:t>
            </a:r>
            <a:r>
              <a:rPr lang="de-DE" dirty="0" err="1"/>
              <a:t>защиты</a:t>
            </a:r>
            <a:r>
              <a:rPr lang="de-DE" dirty="0"/>
              <a:t> </a:t>
            </a:r>
            <a:r>
              <a:rPr lang="de-DE" dirty="0" err="1"/>
              <a:t>детей</a:t>
            </a:r>
            <a:r>
              <a:rPr lang="de-DE" dirty="0"/>
              <a:t> </a:t>
            </a:r>
            <a:r>
              <a:rPr lang="de-DE" dirty="0" err="1"/>
              <a:t>был</a:t>
            </a:r>
            <a:r>
              <a:rPr lang="de-DE" dirty="0"/>
              <a:t> </a:t>
            </a:r>
            <a:r>
              <a:rPr lang="de-DE" dirty="0" err="1" smtClean="0"/>
              <a:t>принят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883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</TotalTime>
  <Words>834</Words>
  <Application>Microsoft Office PowerPoint</Application>
  <PresentationFormat>Экран (4:3)</PresentationFormat>
  <Paragraphs>213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Волна</vt:lpstr>
      <vt:lpstr>Родительский всеобуч:</vt:lpstr>
      <vt:lpstr>Интерактив:</vt:lpstr>
      <vt:lpstr>Статистика по России: «Проблема защиты детей в Сети Интернет»</vt:lpstr>
      <vt:lpstr>Интерактив:</vt:lpstr>
      <vt:lpstr>Плюсы:</vt:lpstr>
      <vt:lpstr>Минусы:</vt:lpstr>
      <vt:lpstr>Просмотр видеоролика</vt:lpstr>
      <vt:lpstr>Интерактив: </vt:lpstr>
      <vt:lpstr>. Для защиты детей был принят</vt:lpstr>
      <vt:lpstr>"О защите детей от информации, причиняющей вред их здоровью и развитию".</vt:lpstr>
      <vt:lpstr>Информационная безопасность детей</vt:lpstr>
      <vt:lpstr>Способы защиты детей от вредной информации в Интернете: </vt:lpstr>
      <vt:lpstr>Справочник по детской безопасности в Интернете </vt:lpstr>
      <vt:lpstr>Центр безопасного Интернета в России </vt:lpstr>
      <vt:lpstr>  Бесплатные программы для родительского контроля</vt:lpstr>
      <vt:lpstr>  Бесплатные программы для родительского контроля</vt:lpstr>
      <vt:lpstr>  Бесплатные программы для родительского контроля</vt:lpstr>
      <vt:lpstr>  Бесплатные программы для родительского контроля</vt:lpstr>
      <vt:lpstr>  Бесплатные программы для родительского контроля</vt:lpstr>
      <vt:lpstr>Линия помощи «Дети Онлайн» </vt:lpstr>
      <vt:lpstr>Горячая линия по приему сообщений о противоправном контенте в сети Интернет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педагогов.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   Полезный контент для взрослых - родителей, педагогов, психологов 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Полезный контент для взрослых - родителей, педагогов, психологов </vt:lpstr>
      <vt:lpstr>Тест «Существует ли реальная опасность для ребенка стать интернет-зависимым или он просто активный пользователь». </vt:lpstr>
      <vt:lpstr>Результаты </vt:lpstr>
      <vt:lpstr>Как защитить ребенка от интернет-зависимости?</vt:lpstr>
      <vt:lpstr>       Желаю вам и вашим детям физического и душевного здоровья, спокойствия и взаимопонимания.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Родительский всеобуч:</dc:title>
  <dc:creator>админ</dc:creator>
  <cp:lastModifiedBy>Пользователь Windows</cp:lastModifiedBy>
  <cp:revision>10</cp:revision>
  <dcterms:created xsi:type="dcterms:W3CDTF">2020-12-06T20:12:15Z</dcterms:created>
  <dcterms:modified xsi:type="dcterms:W3CDTF">2020-12-07T12:51:37Z</dcterms:modified>
</cp:coreProperties>
</file>