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55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2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74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006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55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5877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19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44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6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9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13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595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5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384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54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24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37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EB63E5E-5B48-442B-9576-9E2A0B4F01F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EBF58CC-ECCA-40C7-846B-A632B6774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86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F5CE7-7C6D-69B6-949A-F2065DA89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2710" y="628617"/>
            <a:ext cx="3971902" cy="3028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400" dirty="0"/>
              <a:t>Фото отчет внеклассного мероприятия по физике «Сто к одному»</a:t>
            </a:r>
          </a:p>
        </p:txBody>
      </p:sp>
      <p:sp>
        <p:nvSpPr>
          <p:cNvPr id="12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24061D9-D387-18B6-7E69-6F6F6827D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8" b="-1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8C175C-5827-A252-D59A-0BE963B98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302703">
            <a:off x="11941627" y="6878517"/>
            <a:ext cx="500743" cy="77401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12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18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C2C4C-6A5B-7568-04CA-AF5DB531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31.01.2024г. В МБОУ </a:t>
            </a:r>
            <a:r>
              <a:rPr lang="en-US" sz="2600" dirty="0" err="1"/>
              <a:t>Россошанской</a:t>
            </a:r>
            <a:r>
              <a:rPr lang="en-US" sz="2600" dirty="0"/>
              <a:t> </a:t>
            </a:r>
            <a:r>
              <a:rPr lang="en-US" sz="2600" dirty="0" err="1"/>
              <a:t>ооШ</a:t>
            </a:r>
            <a:r>
              <a:rPr lang="en-US" sz="2600" dirty="0"/>
              <a:t> БЫЛО ПРОВЕДЕНО ВНЕУРОЧНОЕ МЕРОПРИЯТИЕ ПО ФИЗИКЕ «</a:t>
            </a:r>
            <a:r>
              <a:rPr lang="en-US" sz="2600" dirty="0" err="1"/>
              <a:t>Сто</a:t>
            </a:r>
            <a:r>
              <a:rPr lang="en-US" sz="2600" dirty="0"/>
              <a:t> к </a:t>
            </a:r>
            <a:r>
              <a:rPr lang="en-US" sz="2600" dirty="0" err="1"/>
              <a:t>одному</a:t>
            </a:r>
            <a:r>
              <a:rPr lang="en-US" sz="2600" dirty="0"/>
              <a:t>» </a:t>
            </a:r>
          </a:p>
        </p:txBody>
      </p:sp>
      <p:grpSp>
        <p:nvGrpSpPr>
          <p:cNvPr id="35" name="Group 20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074BA14-5C23-520D-F64B-C3E941408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3" r="1" b="8902"/>
          <a:stretch/>
        </p:blipFill>
        <p:spPr>
          <a:xfrm>
            <a:off x="834934" y="854087"/>
            <a:ext cx="9290304" cy="3280831"/>
          </a:xfrm>
          <a:custGeom>
            <a:avLst/>
            <a:gdLst/>
            <a:ahLst/>
            <a:cxnLst/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1170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C152077-984A-4612-B0E1-251C62EB1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05450BA-2A87-4847-A5A0-E7D960557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16F9ADA-A824-456A-9728-D5BFFE04D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3034157-938C-45F5-8DCA-208D22E5B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369327A-A6C5-4293-80D1-DECEBA3F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9BC4794E-A4AC-42E1-A99F-469C912E0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32A71-463E-9D47-40BE-5B0AD7B3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8617"/>
            <a:ext cx="5408613" cy="30289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1200"/>
              <a:t>Во</a:t>
            </a:r>
            <a:r>
              <a:rPr lang="en-US" sz="1200" dirty="0"/>
              <a:t> </a:t>
            </a:r>
            <a:r>
              <a:rPr lang="en-US" sz="1200"/>
              <a:t>всех</a:t>
            </a:r>
            <a:r>
              <a:rPr lang="en-US" sz="1200" dirty="0"/>
              <a:t> </a:t>
            </a:r>
            <a:r>
              <a:rPr lang="en-US" sz="1200"/>
              <a:t>этих</a:t>
            </a:r>
            <a:r>
              <a:rPr lang="en-US" sz="1200" dirty="0"/>
              <a:t> </a:t>
            </a:r>
            <a:r>
              <a:rPr lang="en-US" sz="1200"/>
              <a:t>турах</a:t>
            </a:r>
            <a:r>
              <a:rPr lang="en-US" sz="1200" dirty="0"/>
              <a:t> </a:t>
            </a:r>
            <a:r>
              <a:rPr lang="en-US" sz="1200"/>
              <a:t>правила</a:t>
            </a:r>
            <a:r>
              <a:rPr lang="en-US" sz="1200" dirty="0"/>
              <a:t> </a:t>
            </a:r>
            <a:r>
              <a:rPr lang="en-US" sz="1200"/>
              <a:t>почти</a:t>
            </a:r>
            <a:r>
              <a:rPr lang="en-US" sz="1200" dirty="0"/>
              <a:t> </a:t>
            </a:r>
            <a:r>
              <a:rPr lang="en-US" sz="1200"/>
              <a:t>одинаковы</a:t>
            </a:r>
            <a:r>
              <a:rPr lang="en-US" sz="1200" dirty="0"/>
              <a:t>. </a:t>
            </a:r>
            <a:r>
              <a:rPr lang="en-US" sz="1200"/>
              <a:t>Задается</a:t>
            </a:r>
            <a:r>
              <a:rPr lang="en-US" sz="1200" dirty="0"/>
              <a:t> </a:t>
            </a:r>
            <a:r>
              <a:rPr lang="en-US" sz="1200"/>
              <a:t>вопрос</a:t>
            </a:r>
            <a:r>
              <a:rPr lang="en-US" sz="1200" dirty="0"/>
              <a:t> с </a:t>
            </a:r>
            <a:r>
              <a:rPr lang="en-US" sz="1200"/>
              <a:t>неоднозначным</a:t>
            </a:r>
            <a:r>
              <a:rPr lang="en-US" sz="1200" dirty="0"/>
              <a:t> </a:t>
            </a:r>
            <a:r>
              <a:rPr lang="en-US" sz="1200"/>
              <a:t>правильным</a:t>
            </a:r>
            <a:r>
              <a:rPr lang="en-US" sz="1200" dirty="0"/>
              <a:t> </a:t>
            </a:r>
            <a:r>
              <a:rPr lang="en-US" sz="1200"/>
              <a:t>ответом</a:t>
            </a:r>
            <a:r>
              <a:rPr lang="en-US" sz="1200" dirty="0"/>
              <a:t>. К </a:t>
            </a:r>
            <a:r>
              <a:rPr lang="en-US" sz="1200"/>
              <a:t>столу</a:t>
            </a:r>
            <a:r>
              <a:rPr lang="en-US" sz="1200" dirty="0"/>
              <a:t> </a:t>
            </a:r>
            <a:r>
              <a:rPr lang="en-US" sz="1200"/>
              <a:t>около</a:t>
            </a:r>
            <a:r>
              <a:rPr lang="en-US" sz="1200" dirty="0"/>
              <a:t> </a:t>
            </a:r>
            <a:r>
              <a:rPr lang="en-US" sz="1200"/>
              <a:t>ведущего</a:t>
            </a:r>
            <a:r>
              <a:rPr lang="en-US" sz="1200" dirty="0"/>
              <a:t> </a:t>
            </a:r>
            <a:r>
              <a:rPr lang="en-US" sz="1200"/>
              <a:t>приглашается</a:t>
            </a:r>
            <a:r>
              <a:rPr lang="en-US" sz="1200" dirty="0"/>
              <a:t> </a:t>
            </a:r>
            <a:r>
              <a:rPr lang="en-US" sz="1200"/>
              <a:t>два</a:t>
            </a:r>
            <a:r>
              <a:rPr lang="en-US" sz="1200" dirty="0"/>
              <a:t> </a:t>
            </a:r>
            <a:r>
              <a:rPr lang="en-US" sz="1200"/>
              <a:t>игрока</a:t>
            </a:r>
            <a:r>
              <a:rPr lang="en-US" sz="1200" dirty="0"/>
              <a:t> </a:t>
            </a:r>
            <a:r>
              <a:rPr lang="en-US" sz="1200"/>
              <a:t>из</a:t>
            </a:r>
            <a:r>
              <a:rPr lang="en-US" sz="1200" dirty="0"/>
              <a:t> </a:t>
            </a:r>
            <a:r>
              <a:rPr lang="en-US" sz="1200"/>
              <a:t>разных</a:t>
            </a:r>
            <a:r>
              <a:rPr lang="en-US" sz="1200" dirty="0"/>
              <a:t> </a:t>
            </a:r>
            <a:r>
              <a:rPr lang="en-US" sz="1200"/>
              <a:t>команд</a:t>
            </a:r>
            <a:r>
              <a:rPr lang="en-US" sz="1200" dirty="0"/>
              <a:t>. </a:t>
            </a:r>
            <a:r>
              <a:rPr lang="en-US" sz="1200"/>
              <a:t>Тот</a:t>
            </a:r>
            <a:r>
              <a:rPr lang="en-US" sz="1200" dirty="0"/>
              <a:t>, </a:t>
            </a:r>
            <a:r>
              <a:rPr lang="en-US" sz="1200"/>
              <a:t>кто</a:t>
            </a:r>
            <a:r>
              <a:rPr lang="en-US" sz="1200" dirty="0"/>
              <a:t> </a:t>
            </a:r>
            <a:r>
              <a:rPr lang="en-US" sz="1200"/>
              <a:t>первым</a:t>
            </a:r>
            <a:r>
              <a:rPr lang="en-US" sz="1200" dirty="0"/>
              <a:t> </a:t>
            </a:r>
            <a:r>
              <a:rPr lang="en-US" sz="1200"/>
              <a:t>схватит</a:t>
            </a:r>
            <a:r>
              <a:rPr lang="en-US" sz="1200" dirty="0"/>
              <a:t> </a:t>
            </a:r>
            <a:r>
              <a:rPr lang="en-US" sz="1200"/>
              <a:t>кеглю</a:t>
            </a:r>
            <a:r>
              <a:rPr lang="en-US" sz="1200" dirty="0"/>
              <a:t>, </a:t>
            </a:r>
            <a:r>
              <a:rPr lang="en-US" sz="1200"/>
              <a:t>получает</a:t>
            </a:r>
            <a:r>
              <a:rPr lang="en-US" sz="1200" dirty="0"/>
              <a:t> </a:t>
            </a:r>
            <a:r>
              <a:rPr lang="en-US" sz="1200"/>
              <a:t>право</a:t>
            </a:r>
            <a:r>
              <a:rPr lang="en-US" sz="1200" dirty="0"/>
              <a:t> </a:t>
            </a:r>
            <a:r>
              <a:rPr lang="en-US" sz="1200"/>
              <a:t>первым</a:t>
            </a:r>
            <a:r>
              <a:rPr lang="en-US" sz="1200" dirty="0"/>
              <a:t> </a:t>
            </a:r>
            <a:r>
              <a:rPr lang="en-US" sz="1200"/>
              <a:t>отвечать</a:t>
            </a:r>
            <a:r>
              <a:rPr lang="en-US" sz="1200" dirty="0"/>
              <a:t> </a:t>
            </a:r>
            <a:r>
              <a:rPr lang="en-US" sz="1200"/>
              <a:t>на</a:t>
            </a:r>
            <a:r>
              <a:rPr lang="en-US" sz="1200" dirty="0"/>
              <a:t> </a:t>
            </a:r>
            <a:r>
              <a:rPr lang="en-US" sz="1200"/>
              <a:t>вопрос</a:t>
            </a:r>
            <a:r>
              <a:rPr lang="en-US" sz="1200" dirty="0"/>
              <a:t>. В </a:t>
            </a:r>
            <a:r>
              <a:rPr lang="en-US" sz="1200"/>
              <a:t>том</a:t>
            </a:r>
            <a:r>
              <a:rPr lang="en-US" sz="1200" dirty="0"/>
              <a:t> </a:t>
            </a:r>
            <a:r>
              <a:rPr lang="en-US" sz="1200"/>
              <a:t>случае</a:t>
            </a:r>
            <a:r>
              <a:rPr lang="en-US" sz="1200" dirty="0"/>
              <a:t>, </a:t>
            </a:r>
            <a:r>
              <a:rPr lang="en-US" sz="1200"/>
              <a:t>если</a:t>
            </a:r>
            <a:r>
              <a:rPr lang="en-US" sz="1200" dirty="0"/>
              <a:t> </a:t>
            </a:r>
            <a:r>
              <a:rPr lang="en-US" sz="1200"/>
              <a:t>он</a:t>
            </a:r>
            <a:r>
              <a:rPr lang="en-US" sz="1200" dirty="0"/>
              <a:t> </a:t>
            </a:r>
            <a:r>
              <a:rPr lang="en-US" sz="1200"/>
              <a:t>ответит</a:t>
            </a:r>
            <a:r>
              <a:rPr lang="en-US" sz="1200" dirty="0"/>
              <a:t> </a:t>
            </a:r>
            <a:r>
              <a:rPr lang="en-US" sz="1200"/>
              <a:t>правильно</a:t>
            </a:r>
            <a:r>
              <a:rPr lang="en-US" sz="1200" dirty="0"/>
              <a:t>, </a:t>
            </a:r>
            <a:r>
              <a:rPr lang="en-US" sz="1200"/>
              <a:t>на</a:t>
            </a:r>
            <a:r>
              <a:rPr lang="en-US" sz="1200" dirty="0"/>
              <a:t> </a:t>
            </a:r>
            <a:r>
              <a:rPr lang="en-US" sz="1200"/>
              <a:t>табло</a:t>
            </a:r>
            <a:r>
              <a:rPr lang="en-US" sz="1200" dirty="0"/>
              <a:t> (</a:t>
            </a:r>
            <a:r>
              <a:rPr lang="en-US" sz="1200"/>
              <a:t>см</a:t>
            </a:r>
            <a:r>
              <a:rPr lang="en-US" sz="1200" dirty="0"/>
              <a:t>. </a:t>
            </a:r>
            <a:r>
              <a:rPr lang="en-US" sz="1200"/>
              <a:t>Приложение</a:t>
            </a:r>
            <a:r>
              <a:rPr lang="en-US" sz="1200" dirty="0"/>
              <a:t>) </a:t>
            </a:r>
            <a:r>
              <a:rPr lang="en-US" sz="1200"/>
              <a:t>открывается</a:t>
            </a:r>
            <a:r>
              <a:rPr lang="en-US" sz="1200" dirty="0"/>
              <a:t> </a:t>
            </a:r>
            <a:r>
              <a:rPr lang="en-US" sz="1200"/>
              <a:t>табличка</a:t>
            </a:r>
            <a:r>
              <a:rPr lang="en-US" sz="1200" dirty="0"/>
              <a:t>. </a:t>
            </a:r>
            <a:r>
              <a:rPr lang="en-US" sz="1200"/>
              <a:t>Если</a:t>
            </a:r>
            <a:r>
              <a:rPr lang="en-US" sz="1200" dirty="0"/>
              <a:t> </a:t>
            </a:r>
            <a:r>
              <a:rPr lang="en-US" sz="1200"/>
              <a:t>пред-ложенный</a:t>
            </a:r>
            <a:r>
              <a:rPr lang="en-US" sz="1200" dirty="0"/>
              <a:t> </a:t>
            </a:r>
            <a:r>
              <a:rPr lang="en-US" sz="1200"/>
              <a:t>ответ</a:t>
            </a:r>
            <a:r>
              <a:rPr lang="en-US" sz="1200" dirty="0"/>
              <a:t> </a:t>
            </a:r>
            <a:r>
              <a:rPr lang="en-US" sz="1200"/>
              <a:t>окажется</a:t>
            </a:r>
            <a:r>
              <a:rPr lang="en-US" sz="1200" dirty="0"/>
              <a:t> </a:t>
            </a:r>
            <a:r>
              <a:rPr lang="en-US" sz="1200"/>
              <a:t>не</a:t>
            </a:r>
            <a:r>
              <a:rPr lang="en-US" sz="1200" dirty="0"/>
              <a:t> в </a:t>
            </a:r>
            <a:r>
              <a:rPr lang="en-US" sz="1200"/>
              <a:t>верхней</a:t>
            </a:r>
            <a:r>
              <a:rPr lang="en-US" sz="1200" dirty="0"/>
              <a:t> </a:t>
            </a:r>
            <a:r>
              <a:rPr lang="en-US" sz="1200"/>
              <a:t>строке</a:t>
            </a:r>
            <a:r>
              <a:rPr lang="en-US" sz="1200" dirty="0"/>
              <a:t>, </a:t>
            </a:r>
            <a:r>
              <a:rPr lang="en-US" sz="1200"/>
              <a:t>право</a:t>
            </a:r>
            <a:r>
              <a:rPr lang="en-US" sz="1200" dirty="0"/>
              <a:t> </a:t>
            </a:r>
            <a:r>
              <a:rPr lang="en-US" sz="1200"/>
              <a:t>ответа</a:t>
            </a:r>
            <a:r>
              <a:rPr lang="en-US" sz="1200" dirty="0"/>
              <a:t> </a:t>
            </a:r>
            <a:r>
              <a:rPr lang="en-US" sz="1200"/>
              <a:t>предоставляется</a:t>
            </a:r>
            <a:r>
              <a:rPr lang="en-US" sz="1200" dirty="0"/>
              <a:t> </a:t>
            </a:r>
            <a:r>
              <a:rPr lang="en-US" sz="1200"/>
              <a:t>игроку</a:t>
            </a:r>
            <a:r>
              <a:rPr lang="en-US" sz="1200" dirty="0"/>
              <a:t> </a:t>
            </a:r>
            <a:r>
              <a:rPr lang="en-US" sz="1200"/>
              <a:t>из</a:t>
            </a:r>
            <a:r>
              <a:rPr lang="en-US" sz="1200" dirty="0"/>
              <a:t> </a:t>
            </a:r>
            <a:r>
              <a:rPr lang="en-US" sz="1200"/>
              <a:t>другой</a:t>
            </a:r>
            <a:r>
              <a:rPr lang="en-US" sz="1200" dirty="0"/>
              <a:t> </a:t>
            </a:r>
            <a:r>
              <a:rPr lang="en-US" sz="1200"/>
              <a:t>команды</a:t>
            </a:r>
            <a:r>
              <a:rPr lang="en-US" sz="1200" dirty="0"/>
              <a:t>. </a:t>
            </a:r>
            <a:r>
              <a:rPr lang="en-US" sz="1200"/>
              <a:t>Чей</a:t>
            </a:r>
            <a:r>
              <a:rPr lang="en-US" sz="1200" dirty="0"/>
              <a:t> </a:t>
            </a:r>
            <a:r>
              <a:rPr lang="en-US" sz="1200"/>
              <a:t>ответ</a:t>
            </a:r>
            <a:r>
              <a:rPr lang="en-US" sz="1200" dirty="0"/>
              <a:t> </a:t>
            </a:r>
            <a:r>
              <a:rPr lang="en-US" sz="1200"/>
              <a:t>окажется</a:t>
            </a:r>
            <a:r>
              <a:rPr lang="en-US" sz="1200" dirty="0"/>
              <a:t> </a:t>
            </a:r>
            <a:r>
              <a:rPr lang="en-US" sz="1200"/>
              <a:t>выше</a:t>
            </a:r>
            <a:r>
              <a:rPr lang="en-US" sz="1200" dirty="0"/>
              <a:t>, </a:t>
            </a:r>
            <a:r>
              <a:rPr lang="en-US" sz="1200"/>
              <a:t>той</a:t>
            </a:r>
            <a:r>
              <a:rPr lang="en-US" sz="1200" dirty="0"/>
              <a:t> </a:t>
            </a:r>
            <a:r>
              <a:rPr lang="en-US" sz="1200"/>
              <a:t>команде</a:t>
            </a:r>
            <a:r>
              <a:rPr lang="en-US" sz="1200" dirty="0"/>
              <a:t> и </a:t>
            </a:r>
            <a:r>
              <a:rPr lang="en-US" sz="1200"/>
              <a:t>предоставляется</a:t>
            </a:r>
            <a:r>
              <a:rPr lang="en-US" sz="1200" dirty="0"/>
              <a:t> </a:t>
            </a:r>
            <a:r>
              <a:rPr lang="en-US" sz="1200"/>
              <a:t>право</a:t>
            </a:r>
            <a:r>
              <a:rPr lang="en-US" sz="1200" dirty="0"/>
              <a:t> </a:t>
            </a:r>
            <a:r>
              <a:rPr lang="en-US" sz="1200"/>
              <a:t>откры-вать</a:t>
            </a:r>
            <a:r>
              <a:rPr lang="en-US" sz="1200" dirty="0"/>
              <a:t> </a:t>
            </a:r>
            <a:r>
              <a:rPr lang="en-US" sz="1200"/>
              <a:t>табло</a:t>
            </a:r>
            <a:r>
              <a:rPr lang="en-US" sz="1200" dirty="0"/>
              <a:t>.</a:t>
            </a:r>
            <a:br>
              <a:rPr lang="en-US" sz="1200"/>
            </a:br>
            <a:r>
              <a:rPr lang="en-US" sz="1200"/>
              <a:t>Каждый из членов команды по очереди даёт свои ответы на вопрос. Очки насчиты-ваются по указанному на табло количеству ответов заранее опрошенных людей. Как только будет дан ответ, не имеющий места в таблице, на табло загорается красный круг и звучит соответствующий сигнал. Как только команда ошибается трижды (на табло от-крывается три красных круга), ход переходит к другой команде, каждый из игроков ко-торой даёт свой вариант ответа, а капитан должен принять один из них. Если такой ответ есть в таблице, то все очки, набранные предыдущей командой, присваиваются послед-ним; если нет – то эти самые очки забирает первая команда.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01" name="Snip Diagonal Corner Rectangle 6">
            <a:extLst>
              <a:ext uri="{FF2B5EF4-FFF2-40B4-BE49-F238E27FC236}">
                <a16:creationId xmlns:a16="http://schemas.microsoft.com/office/drawing/2014/main" id="{798159DC-A6C4-4AA8-A82F-DF0678B9E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 descr="Изображение выглядит как одежда,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8F184BB-8EE7-6EE5-AC46-1B3926BB5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 b="3"/>
          <a:stretch/>
        </p:blipFill>
        <p:spPr>
          <a:xfrm>
            <a:off x="754631" y="722343"/>
            <a:ext cx="4809744" cy="2562724"/>
          </a:xfrm>
          <a:custGeom>
            <a:avLst/>
            <a:gdLst/>
            <a:ahLst/>
            <a:cxnLst/>
            <a:rect l="l" t="t" r="r" b="b"/>
            <a:pathLst>
              <a:path w="4809744" h="2562724">
                <a:moveTo>
                  <a:pt x="478762" y="0"/>
                </a:moveTo>
                <a:lnTo>
                  <a:pt x="4809744" y="0"/>
                </a:lnTo>
                <a:lnTo>
                  <a:pt x="4809744" y="2562724"/>
                </a:lnTo>
                <a:lnTo>
                  <a:pt x="0" y="2562724"/>
                </a:lnTo>
                <a:lnTo>
                  <a:pt x="0" y="478762"/>
                </a:lnTo>
                <a:close/>
              </a:path>
            </a:pathLst>
          </a:custGeom>
        </p:spPr>
      </p:pic>
      <p:pic>
        <p:nvPicPr>
          <p:cNvPr id="6" name="Рисунок 5" descr="Изображение выглядит как одежда,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6521ABC1-C772-87A3-8073-CC6A7E634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" b="-3"/>
          <a:stretch/>
        </p:blipFill>
        <p:spPr>
          <a:xfrm>
            <a:off x="170068" y="3374276"/>
            <a:ext cx="3057784" cy="2246151"/>
          </a:xfrm>
          <a:custGeom>
            <a:avLst/>
            <a:gdLst/>
            <a:ahLst/>
            <a:cxnLst/>
            <a:rect l="l" t="t" r="r" b="b"/>
            <a:pathLst>
              <a:path w="4809744" h="2246151">
                <a:moveTo>
                  <a:pt x="0" y="0"/>
                </a:moveTo>
                <a:lnTo>
                  <a:pt x="4809744" y="0"/>
                </a:lnTo>
                <a:lnTo>
                  <a:pt x="4809744" y="1767389"/>
                </a:lnTo>
                <a:lnTo>
                  <a:pt x="4330982" y="2246151"/>
                </a:lnTo>
                <a:lnTo>
                  <a:pt x="0" y="2246151"/>
                </a:lnTo>
                <a:close/>
              </a:path>
            </a:pathLst>
          </a:cu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13F1EA3-2BA1-4FF3-9B83-CE9C6C8D2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18C902E-5109-4A69-9174-42EA8E794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E8D63-622B-4B9D-A2EE-A837D22A6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8CD3F5D-A0D5-4035-9B35-6D30C0120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F13DD18-75A1-4A3F-AB15-8F1374835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D39B40C-106C-46CC-A106-B4D292469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09110A90-C6EC-8B75-DE65-CAE12730C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89" y="2549025"/>
            <a:ext cx="3231249" cy="23955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дежда, человек, в помещении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172ABA54-0B05-1075-37A6-244059ABD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29" y="4948314"/>
            <a:ext cx="3838369" cy="177155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человек, мебел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759AC32-1269-2E5C-F91E-71858DCA1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37" y="3916154"/>
            <a:ext cx="3065461" cy="21754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F2EE544-2102-762E-2763-FE26FA8D5649}"/>
              </a:ext>
            </a:extLst>
          </p:cNvPr>
          <p:cNvSpPr txBox="1"/>
          <p:nvPr/>
        </p:nvSpPr>
        <p:spPr>
          <a:xfrm>
            <a:off x="8938965" y="5143270"/>
            <a:ext cx="6105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•	Простая игра;</a:t>
            </a:r>
          </a:p>
          <a:p>
            <a:r>
              <a:rPr lang="ru-RU" dirty="0"/>
              <a:t>•	Двойная игра;</a:t>
            </a:r>
          </a:p>
          <a:p>
            <a:r>
              <a:rPr lang="ru-RU" dirty="0"/>
              <a:t>•	Тройная игра;</a:t>
            </a:r>
          </a:p>
        </p:txBody>
      </p:sp>
    </p:spTree>
    <p:extLst>
      <p:ext uri="{BB962C8B-B14F-4D97-AF65-F5344CB8AC3E}">
        <p14:creationId xmlns:p14="http://schemas.microsoft.com/office/powerpoint/2010/main" val="39092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1F35AE-7F5A-42E1-B3B2-146E628EE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5E1A6-C043-1E87-3FA4-BFB42844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3949438"/>
            <a:ext cx="9552558" cy="1443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lvl="0" indent="-342900">
              <a:lnSpc>
                <a:spcPct val="90000"/>
              </a:lnSpc>
              <a:tabLst>
                <a:tab pos="228600" algn="l"/>
                <a:tab pos="519430" algn="l"/>
              </a:tabLst>
            </a:pPr>
            <a:r>
              <a:rPr lang="en-US" sz="1900" u="sng"/>
              <a:t>Игра наоборот;</a:t>
            </a:r>
            <a:br>
              <a:rPr lang="en-US" sz="1900"/>
            </a:br>
            <a:r>
              <a:rPr lang="en-US" sz="1900"/>
              <a:t>В игре наоборот нужно дать самый малорейтинговый ответ, который находится в самом низу таблицы.</a:t>
            </a:r>
            <a:br>
              <a:rPr lang="en-US" sz="1900"/>
            </a:br>
            <a:endParaRPr lang="en-US" sz="1900"/>
          </a:p>
        </p:txBody>
      </p:sp>
      <p:pic>
        <p:nvPicPr>
          <p:cNvPr id="4" name="Рисунок 3" descr="Изображение выглядит как текст, одежда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9A27488-B7B5-0079-9E32-3E148AFE0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6371"/>
          <a:stretch/>
        </p:blipFill>
        <p:spPr>
          <a:xfrm>
            <a:off x="684211" y="804672"/>
            <a:ext cx="7543799" cy="2917756"/>
          </a:xfrm>
          <a:custGeom>
            <a:avLst/>
            <a:gdLst/>
            <a:ahLst/>
            <a:cxnLst/>
            <a:rect l="l" t="t" r="r" b="b"/>
            <a:pathLst>
              <a:path w="7543799" h="2917756">
                <a:moveTo>
                  <a:pt x="325906" y="0"/>
                </a:moveTo>
                <a:lnTo>
                  <a:pt x="7543799" y="0"/>
                </a:lnTo>
                <a:lnTo>
                  <a:pt x="7543799" y="2601638"/>
                </a:lnTo>
                <a:lnTo>
                  <a:pt x="7227681" y="2917756"/>
                </a:lnTo>
                <a:lnTo>
                  <a:pt x="0" y="2917756"/>
                </a:lnTo>
                <a:lnTo>
                  <a:pt x="0" y="325906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4D0269D-39E2-42E4-AD56-F65D629C9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4175A4-E4D7-4D1A-93E8-FD679229F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5E9403-561B-4CEC-B6F7-9BD476FB4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E00C17-2C9E-48CF-9BC3-61B34FD13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A37D796-28F7-4A9C-AD5B-7D8CCE81E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E25AE7-6B25-4C75-85E5-733E8A4CE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891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C152077-984A-4612-B0E1-251C62EB1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05450BA-2A87-4847-A5A0-E7D960557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16F9ADA-A824-456A-9728-D5BFFE04D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3034157-938C-45F5-8DCA-208D22E5B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369327A-A6C5-4293-80D1-DECEBA3F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9BC4794E-A4AC-42E1-A99F-469C912E0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A59BA-CB2F-6227-7902-99B23F257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8617"/>
            <a:ext cx="5408613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lvl="0" indent="-342900">
              <a:lnSpc>
                <a:spcPct val="90000"/>
              </a:lnSpc>
              <a:tabLst>
                <a:tab pos="228600" algn="l"/>
                <a:tab pos="519430" algn="l"/>
              </a:tabLst>
            </a:pPr>
            <a:r>
              <a:rPr lang="en-US" sz="1200" u="sng"/>
              <a:t>Большая игра</a:t>
            </a:r>
            <a:r>
              <a:rPr lang="en-US" sz="1200"/>
              <a:t>.</a:t>
            </a:r>
            <a:br>
              <a:rPr lang="en-US" sz="1200"/>
            </a:br>
            <a:r>
              <a:rPr lang="en-US" sz="1200"/>
              <a:t>В большой игре участвует команда, набравшая больше очков. 2 игрока победившей команды играют по очереди. Сначала первому игроку даётся 20 сек, в течении которых ведущий задаёт свои вопросы. Обоим игрокам задаются одни и те же вопросы, второй игрок во время ответов первого выходит в коридор, чтобы ему не были слышны вопросы и ответы, оба игрока должны дать разные ответы. Второму игроку на ответы даётся 20 секунд. Если ответ второго игрока совпадает с ответом первого, то раздаётся звуковой сигнал, и игрок должен предложить другой вариант. Далее количество «правильных» ответов суммируется и, если эта сумма достигает 100, команда получает главный приз.</a:t>
            </a:r>
            <a:br>
              <a:rPr lang="en-US" sz="1200"/>
            </a:br>
            <a:endParaRPr lang="en-US" sz="1200"/>
          </a:p>
        </p:txBody>
      </p:sp>
      <p:sp>
        <p:nvSpPr>
          <p:cNvPr id="64" name="Snip Diagonal Corner Rectangle 6">
            <a:extLst>
              <a:ext uri="{FF2B5EF4-FFF2-40B4-BE49-F238E27FC236}">
                <a16:creationId xmlns:a16="http://schemas.microsoft.com/office/drawing/2014/main" id="{798159DC-A6C4-4AA8-A82F-DF0678B9E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DF9C98B-1589-E8E5-EBEB-EF694B5E3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r="11802" b="3"/>
          <a:stretch/>
        </p:blipFill>
        <p:spPr>
          <a:xfrm>
            <a:off x="797205" y="786114"/>
            <a:ext cx="4809744" cy="2562724"/>
          </a:xfrm>
          <a:custGeom>
            <a:avLst/>
            <a:gdLst/>
            <a:ahLst/>
            <a:cxnLst/>
            <a:rect l="l" t="t" r="r" b="b"/>
            <a:pathLst>
              <a:path w="4809744" h="2562724">
                <a:moveTo>
                  <a:pt x="478762" y="0"/>
                </a:moveTo>
                <a:lnTo>
                  <a:pt x="4809744" y="0"/>
                </a:lnTo>
                <a:lnTo>
                  <a:pt x="4809744" y="2562724"/>
                </a:lnTo>
                <a:lnTo>
                  <a:pt x="0" y="2562724"/>
                </a:lnTo>
                <a:lnTo>
                  <a:pt x="0" y="478762"/>
                </a:lnTo>
                <a:close/>
              </a:path>
            </a:pathLst>
          </a:custGeom>
        </p:spPr>
      </p:pic>
      <p:pic>
        <p:nvPicPr>
          <p:cNvPr id="6" name="Рисунок 5" descr="Изображение выглядит как одежда, человек, стол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DBE3A50-92E5-0B0A-52C4-63148C3F2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" b="-3"/>
          <a:stretch/>
        </p:blipFill>
        <p:spPr>
          <a:xfrm>
            <a:off x="797779" y="3513437"/>
            <a:ext cx="4809744" cy="2246151"/>
          </a:xfrm>
          <a:custGeom>
            <a:avLst/>
            <a:gdLst/>
            <a:ahLst/>
            <a:cxnLst/>
            <a:rect l="l" t="t" r="r" b="b"/>
            <a:pathLst>
              <a:path w="4809744" h="2246151">
                <a:moveTo>
                  <a:pt x="0" y="0"/>
                </a:moveTo>
                <a:lnTo>
                  <a:pt x="4809744" y="0"/>
                </a:lnTo>
                <a:lnTo>
                  <a:pt x="4809744" y="1767389"/>
                </a:lnTo>
                <a:lnTo>
                  <a:pt x="4330982" y="2246151"/>
                </a:lnTo>
                <a:lnTo>
                  <a:pt x="0" y="2246151"/>
                </a:lnTo>
                <a:close/>
              </a:path>
            </a:pathLst>
          </a:cu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313F1EA3-2BA1-4FF3-9B83-CE9C6C8D2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18C902E-5109-4A69-9174-42EA8E794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2BE8D63-622B-4B9D-A2EE-A837D22A6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8CD3F5D-A0D5-4035-9B35-6D30C0120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F13DD18-75A1-4A3F-AB15-8F1374835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D39B40C-106C-46CC-A106-B4D292469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319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D6CD0A5-6C83-427D-AB05-3BE0E15A7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6653D5-62D5-45D6-B95A-38FB56233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17B25F5-9024-4196-BF35-911797D0B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3C23CF1-A0CB-42AA-A759-E1937CA84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2A51285-560A-444D-A414-2428698D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618E37DE-4710-4167-AE83-47DE5752D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D4848-52FF-7C76-1395-27891644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38" y="685799"/>
            <a:ext cx="6159273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900" b="1" u="sng"/>
              <a:t>Подведение итогов и награждение победителей</a:t>
            </a:r>
            <a:br>
              <a:rPr lang="en-US" sz="1900"/>
            </a:br>
            <a:r>
              <a:rPr lang="en-US" sz="1900"/>
              <a:t>Команды награждаются призами, на экране высвечивается поздравительная страничка. Вот и подошёл к концу наш урок. Надеюсь, что каждый из вас получил заряд положительных эмоций, узнал что-то новое и интересное для себя. </a:t>
            </a:r>
            <a:br>
              <a:rPr lang="en-US" sz="1900"/>
            </a:br>
            <a:endParaRPr lang="en-US" sz="1900"/>
          </a:p>
        </p:txBody>
      </p:sp>
      <p:pic>
        <p:nvPicPr>
          <p:cNvPr id="12" name="Рисунок 11" descr="Изображение выглядит как одежда, в помещении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A3EF045-583F-4F3F-EDF6-289BEC813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" b="2"/>
          <a:stretch/>
        </p:blipFill>
        <p:spPr>
          <a:xfrm>
            <a:off x="20" y="10"/>
            <a:ext cx="4639713" cy="2285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16" name="Рисунок 15" descr="Изображение выглядит как в помещении, стен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A7619F5-DE59-39F6-A942-D65F3B39F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6" b="2"/>
          <a:stretch/>
        </p:blipFill>
        <p:spPr>
          <a:xfrm>
            <a:off x="-3819" y="2286000"/>
            <a:ext cx="4636559" cy="228600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4" name="Рисунок 3" descr="Изображение выглядит как одежда,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F698E64F-2FD2-224A-36D7-7176AADECC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6" b="2"/>
          <a:stretch/>
        </p:blipFill>
        <p:spPr>
          <a:xfrm>
            <a:off x="-3819" y="4572000"/>
            <a:ext cx="4636559" cy="228600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3C463717-5EB2-4C6C-8BB1-AF27FACB7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388FA13-A619-4520-A05E-918E852D5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F142BDF-1A8D-4991-A97C-31319D090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C03C136-3F5E-48B5-A4F0-A1FA25DFE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13F559C-6A30-4A09-A759-7FAF7C9F4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205CA72-C3E6-4BF9-B055-3C19DAED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63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</TotalTime>
  <Words>432</Words>
  <Application>Microsoft Office PowerPoint</Application>
  <PresentationFormat>Широкоэкранный</PresentationFormat>
  <Paragraphs>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Century Gothic</vt:lpstr>
      <vt:lpstr>Wingdings 3</vt:lpstr>
      <vt:lpstr>Сектор</vt:lpstr>
      <vt:lpstr>Фото отчет внеклассного мероприятия по физике «Сто к одному»</vt:lpstr>
      <vt:lpstr>31.01.2024г. В МБОУ Россошанской ооШ БЫЛО ПРОВЕДЕНО ВНЕУРОЧНОЕ МЕРОПРИЯТИЕ ПО ФИЗИКЕ «Сто к одному» </vt:lpstr>
      <vt:lpstr>Во всех этих турах правила почти одинаковы. Задается вопрос с неоднозначным правильным ответом. К столу около ведущего приглашается два игрока из разных команд. Тот, кто первым схватит кеглю, получает право первым отвечать на вопрос. В том случае, если он ответит правильно, на табло (см. Приложение) открывается табличка. Если пред-ложенный ответ окажется не в верхней строке, право ответа предоставляется игроку из другой команды. Чей ответ окажется выше, той команде и предоставляется право откры-вать табло. Каждый из членов команды по очереди даёт свои ответы на вопрос. Очки насчиты-ваются по указанному на табло количеству ответов заранее опрошенных людей. Как только будет дан ответ, не имеющий места в таблице, на табло загорается красный круг и звучит соответствующий сигнал. Как только команда ошибается трижды (на табло от-крывается три красных круга), ход переходит к другой команде, каждый из игроков ко-торой даёт свой вариант ответа, а капитан должен принять один из них. Если такой ответ есть в таблице, то все очки, набранные предыдущей командой, присваиваются послед-ним; если нет – то эти самые очки забирает первая команда. </vt:lpstr>
      <vt:lpstr>Игра наоборот; В игре наоборот нужно дать самый малорейтинговый ответ, который находится в самом низу таблицы. </vt:lpstr>
      <vt:lpstr>Большая игра. В большой игре участвует команда, набравшая больше очков. 2 игрока победившей команды играют по очереди. Сначала первому игроку даётся 20 сек, в течении которых ведущий задаёт свои вопросы. Обоим игрокам задаются одни и те же вопросы, второй игрок во время ответов первого выходит в коридор, чтобы ему не были слышны вопросы и ответы, оба игрока должны дать разные ответы. Второму игроку на ответы даётся 20 секунд. Если ответ второго игрока совпадает с ответом первого, то раздаётся звуковой сигнал, и игрок должен предложить другой вариант. Далее количество «правильных» ответов суммируется и, если эта сумма достигает 100, команда получает главный приз. </vt:lpstr>
      <vt:lpstr>Подведение итогов и награждение победителей Команды награждаются призами, на экране высвечивается поздравительная страничка. Вот и подошёл к концу наш урок. Надеюсь, что каждый из вас получил заряд положительных эмоций, узнал что-то новое и интересное для себя.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 отчет внеклассного мероприятия по физике «Сто к одному»</dc:title>
  <dc:creator>Наталья Лагунова</dc:creator>
  <cp:lastModifiedBy>Наталья Лагунова</cp:lastModifiedBy>
  <cp:revision>1</cp:revision>
  <dcterms:created xsi:type="dcterms:W3CDTF">2024-01-31T17:36:05Z</dcterms:created>
  <dcterms:modified xsi:type="dcterms:W3CDTF">2024-01-31T18:37:14Z</dcterms:modified>
</cp:coreProperties>
</file>