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0" r:id="rId4"/>
    <p:sldId id="257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2D88-AADF-461C-BC79-0B220FE196E3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82DFD-1C77-44E2-B3CA-5BE342598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18BF-8C63-4391-9C6E-B475B13DBF3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7314-C629-4D01-924C-22F32FF00C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unforkids.ru/pictures/chemistry/chemistry10.png" TargetMode="External"/><Relationship Id="rId2" Type="http://schemas.openxmlformats.org/officeDocument/2006/relationships/hyperlink" Target="https://static.tildacdn.com/tild3065-3833-4165-a134-656134333364/-/resize/504x/medical-16174019879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643051"/>
            <a:ext cx="6000792" cy="1071570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Внеурочное занятие «Мыльная опера»</a:t>
            </a:r>
            <a:endParaRPr lang="ru-RU" b="1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857760"/>
            <a:ext cx="5343540" cy="1752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Ананьева Ольга Петровна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химии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Россошанская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ООШ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Милютинского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Ростовской области</a:t>
            </a:r>
          </a:p>
        </p:txBody>
      </p:sp>
      <p:pic>
        <p:nvPicPr>
          <p:cNvPr id="4" name="Рисунок 3" descr="chemistry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63724"/>
            <a:ext cx="2357454" cy="20799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Опыт №3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«Определение глицерина в мыле»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C:\Users\User\Downloads\WhatsApp Image 2025-02-07 at 14.06.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433313" cy="3571900"/>
          </a:xfrm>
          <a:prstGeom prst="rect">
            <a:avLst/>
          </a:prstGeom>
          <a:noFill/>
        </p:spPr>
      </p:pic>
      <p:pic>
        <p:nvPicPr>
          <p:cNvPr id="8195" name="Picture 3" descr="C:\Users\User\Downloads\WhatsApp Image 2025-02-07 at 14.06.5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91510"/>
            <a:ext cx="2786082" cy="353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Заполнение таблицы и проговаривание результатов опытов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C:\Users\User\Downloads\WhatsApp Image 2025-02-07 at 14.07.11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214974" cy="4830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30114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928670"/>
            <a:ext cx="864396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Литература:1.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https://text.ru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И.В.Аксёнова Уроки химии в реализации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подхода в основной школе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Учебно-методическое пособие для учителя 8 класс- И.В.Аксенова- Липецк ГАУДПО  ЛО «ИРО», 211с.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4500594" cy="5111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1200" u="sng" dirty="0">
                <a:hlinkClick r:id="rId2"/>
              </a:rPr>
              <a:t>https://static.tildacdn.com/tild3065-3833-4165-a134-656134333364/-/resize/504x/medical-161740198798.jpg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u="sng" dirty="0" err="1">
                <a:hlinkClick r:id="rId3"/>
              </a:rPr>
              <a:t>ht</a:t>
            </a:r>
            <a:r>
              <a:rPr lang="en-US" sz="1200" u="sng" dirty="0" err="1">
                <a:hlinkClick r:id="rId3"/>
              </a:rPr>
              <a:t>tps</a:t>
            </a:r>
            <a:r>
              <a:rPr lang="ru-RU" sz="1200" u="sng" dirty="0">
                <a:hlinkClick r:id="rId3"/>
              </a:rPr>
              <a:t>://</a:t>
            </a:r>
            <a:r>
              <a:rPr lang="en-US" sz="1200" u="sng" dirty="0" err="1">
                <a:hlinkClick r:id="rId3"/>
              </a:rPr>
              <a:t>funforkids</a:t>
            </a:r>
            <a:r>
              <a:rPr lang="ru-RU" sz="1200" u="sng" dirty="0">
                <a:hlinkClick r:id="rId3"/>
              </a:rPr>
              <a:t>.</a:t>
            </a:r>
            <a:r>
              <a:rPr lang="en-US" sz="1200" u="sng" dirty="0" err="1">
                <a:hlinkClick r:id="rId3"/>
              </a:rPr>
              <a:t>ru</a:t>
            </a:r>
            <a:r>
              <a:rPr lang="ru-RU" sz="1200" u="sng" dirty="0">
                <a:hlinkClick r:id="rId3"/>
              </a:rPr>
              <a:t>/</a:t>
            </a:r>
            <a:r>
              <a:rPr lang="en-US" sz="1200" u="sng" dirty="0">
                <a:hlinkClick r:id="rId3"/>
              </a:rPr>
              <a:t>pictures</a:t>
            </a:r>
            <a:r>
              <a:rPr lang="ru-RU" sz="1200" u="sng" dirty="0">
                <a:hlinkClick r:id="rId3"/>
              </a:rPr>
              <a:t>/</a:t>
            </a:r>
            <a:r>
              <a:rPr lang="en-US" sz="1200" u="sng" dirty="0">
                <a:hlinkClick r:id="rId3"/>
              </a:rPr>
              <a:t>chemistry</a:t>
            </a:r>
            <a:r>
              <a:rPr lang="ru-RU" sz="1200" u="sng" dirty="0">
                <a:hlinkClick r:id="rId3"/>
              </a:rPr>
              <a:t>/</a:t>
            </a:r>
            <a:r>
              <a:rPr lang="en-US" sz="1200" u="sng" dirty="0">
                <a:hlinkClick r:id="rId3"/>
              </a:rPr>
              <a:t>chemistry</a:t>
            </a:r>
            <a:r>
              <a:rPr lang="ru-RU" sz="1200" u="sng" dirty="0">
                <a:hlinkClick r:id="rId3"/>
              </a:rPr>
              <a:t>10.</a:t>
            </a:r>
            <a:r>
              <a:rPr lang="en-US" sz="1200" u="sng" dirty="0" err="1">
                <a:hlinkClick r:id="rId3"/>
              </a:rPr>
              <a:t>png</a:t>
            </a:r>
            <a:r>
              <a:rPr lang="ru-RU" sz="1200"/>
              <a:t> </a:t>
            </a:r>
          </a:p>
          <a:p>
            <a:endParaRPr lang="ru-RU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5"/>
            <a:ext cx="8043890" cy="364333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расширить и научить обучающихся применять полученные знания на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практике;</a:t>
            </a: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изучить виды мыла и его использование.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Узнать состав мыла;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Расширить и систематизировать знания о мыле и его составе;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Познакомить обучающихся с видами мыла(туалетное, хозяйственное, жидкое) и его функциями;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Разрешать проблемные ситуации;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Развивать наблюдательность, внимание;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Продолжить учить делать выводы в соответствии с наблюдениями, опытами;</a:t>
            </a: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Воспитывать у обучающихся опрятность, привычку  следить за своим внешним видом.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С.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Пушкин </a:t>
            </a:r>
            <a:r>
              <a:rPr lang="ru-RU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«О, сколько нам открытий чудных готовит просвещенья дух...»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мыльная опера\WhatsApp Image 2025-02-07 at 14.07.4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64"/>
            <a:ext cx="7786742" cy="4857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Просмотр мультфильма «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Мойдодыр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User\Desktop\мыльная опера\WhatsApp Image 2025-02-07 at 14.07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643026"/>
            <a:ext cx="8358246" cy="4857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Объяснение смысла поговорок о мыле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User\Downloads\WhatsApp Image 2025-02-07 at 14.07.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78402"/>
            <a:ext cx="7429520" cy="5165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 проблемы</a:t>
            </a:r>
            <a:endParaRPr lang="ru-RU" dirty="0"/>
          </a:p>
        </p:txBody>
      </p:sp>
      <p:pic>
        <p:nvPicPr>
          <p:cNvPr id="4" name="Picture 2" descr="C:\Users\User\Desktop\мыльная опера\WhatsApp Image 2025-02-07 at 14.07.3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40988"/>
            <a:ext cx="7215238" cy="4638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Опыт № 1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«Определение среды мыльного раствора»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User\Desktop\мыльная опера\WhatsApp Image 2025-02-07 at 14.06.37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51341"/>
            <a:ext cx="6920584" cy="4706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Опыт №2.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«Наблюдение за процессом образования пены.»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2" name="Picture 4" descr="C:\Users\User\Downloads\WhatsApp Image 2025-02-07 at 14.07.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214842" cy="5072098"/>
          </a:xfrm>
          <a:prstGeom prst="rect">
            <a:avLst/>
          </a:prstGeom>
          <a:noFill/>
        </p:spPr>
      </p:pic>
      <p:pic>
        <p:nvPicPr>
          <p:cNvPr id="7173" name="Picture 5" descr="C:\Users\User\Downloads\WhatsApp Image 2025-02-07 at 14.07.12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78632"/>
            <a:ext cx="4045780" cy="3043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199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Внеурочное занятие «Мыльная опера»</vt:lpstr>
      <vt:lpstr>Цели:</vt:lpstr>
      <vt:lpstr>Задачи:</vt:lpstr>
      <vt:lpstr> А. С. Пушкин «О, сколько нам открытий чудных готовит просвещенья дух...» </vt:lpstr>
      <vt:lpstr>Просмотр мультфильма «Мойдодыр»</vt:lpstr>
      <vt:lpstr>Объяснение смысла поговорок о мыле</vt:lpstr>
      <vt:lpstr>Определение проблемы</vt:lpstr>
      <vt:lpstr>Опыт № 1 «Определение среды мыльного раствора»</vt:lpstr>
      <vt:lpstr>Опыт №2. «Наблюдение за процессом образования пены.»</vt:lpstr>
      <vt:lpstr>Опыт №3 «Определение глицерина в мыле»</vt:lpstr>
      <vt:lpstr>Заполнение таблицы и проговаривание результатов опытов</vt:lpstr>
      <vt:lpstr>Слайд 12</vt:lpstr>
      <vt:lpstr>ИНТЕРНЕТ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</dc:title>
  <dc:creator>ПК</dc:creator>
  <cp:lastModifiedBy>User</cp:lastModifiedBy>
  <cp:revision>31</cp:revision>
  <dcterms:created xsi:type="dcterms:W3CDTF">2022-07-01T15:20:21Z</dcterms:created>
  <dcterms:modified xsi:type="dcterms:W3CDTF">2025-02-09T14:04:42Z</dcterms:modified>
</cp:coreProperties>
</file>