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9" r:id="rId3"/>
    <p:sldId id="280" r:id="rId4"/>
    <p:sldId id="281" r:id="rId5"/>
    <p:sldId id="296" r:id="rId6"/>
    <p:sldId id="282" r:id="rId7"/>
    <p:sldId id="283" r:id="rId8"/>
    <p:sldId id="284" r:id="rId9"/>
    <p:sldId id="290" r:id="rId10"/>
    <p:sldId id="291" r:id="rId11"/>
    <p:sldId id="285" r:id="rId12"/>
    <p:sldId id="286" r:id="rId13"/>
    <p:sldId id="287" r:id="rId14"/>
    <p:sldId id="288" r:id="rId15"/>
    <p:sldId id="297" r:id="rId16"/>
    <p:sldId id="289" r:id="rId17"/>
    <p:sldId id="292" r:id="rId18"/>
    <p:sldId id="293" r:id="rId19"/>
    <p:sldId id="294" r:id="rId20"/>
    <p:sldId id="295" r:id="rId21"/>
    <p:sldId id="277" r:id="rId22"/>
    <p:sldId id="27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800080"/>
    <a:srgbClr val="0033CC"/>
    <a:srgbClr val="E6EF6B"/>
    <a:srgbClr val="660033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CCADD-1B27-415D-8147-444960CE2A43}" type="datetimeFigureOut">
              <a:rPr lang="ru-RU" smtClean="0"/>
              <a:pPr/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DB849-D18E-4A76-875E-07489D01AF8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eor.edu.ru/card/14733/trenazher-znaki-himicheskih-elementov.html" TargetMode="External"/><Relationship Id="rId2" Type="http://schemas.openxmlformats.org/officeDocument/2006/relationships/hyperlink" Target="http://eor.edu.r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tolkru.com/pogovorka/page/soap-gray-but-white-washes.php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5072074"/>
            <a:ext cx="8143932" cy="1643074"/>
          </a:xfrm>
        </p:spPr>
        <p:txBody>
          <a:bodyPr>
            <a:normAutofit/>
          </a:bodyPr>
          <a:lstStyle/>
          <a:p>
            <a:pPr>
              <a:lnSpc>
                <a:spcPts val="2100"/>
              </a:lnSpc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Ананьева Ольга Петровна</a:t>
            </a:r>
          </a:p>
          <a:p>
            <a:pPr>
              <a:lnSpc>
                <a:spcPts val="2100"/>
              </a:lnSpc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учитель химии  </a:t>
            </a:r>
          </a:p>
          <a:p>
            <a:pPr>
              <a:lnSpc>
                <a:spcPts val="2100"/>
              </a:lnSpc>
            </a:pP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МБОУ </a:t>
            </a:r>
            <a:r>
              <a:rPr lang="ru-RU" sz="2800" b="1" dirty="0" err="1" smtClean="0">
                <a:solidFill>
                  <a:schemeClr val="accent4">
                    <a:lumMod val="75000"/>
                  </a:schemeClr>
                </a:solidFill>
              </a:rPr>
              <a:t>Россошанская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 ООШ</a:t>
            </a:r>
            <a:endParaRPr lang="ru-R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42910" y="1500174"/>
            <a:ext cx="8001056" cy="228601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ВНЕУРОЧНОЕ ЗАНЯТИЕ</a:t>
            </a:r>
            <a:br>
              <a:rPr lang="ru-RU" sz="4000" b="1" dirty="0" smtClean="0">
                <a:solidFill>
                  <a:srgbClr val="7030A0"/>
                </a:solidFill>
              </a:rPr>
            </a:br>
            <a:r>
              <a:rPr lang="ru-RU" sz="4000" b="1" dirty="0" smtClean="0">
                <a:solidFill>
                  <a:srgbClr val="7030A0"/>
                </a:solidFill>
              </a:rPr>
              <a:t> «МЫЛЬНАЯ ОПЕРА»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479215" y="71414"/>
            <a:ext cx="259337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73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736x/5b/14/12/5b14120af533860af494094bdf591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4" y="565572"/>
            <a:ext cx="8965822" cy="56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Опыт №2.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946127"/>
            <a:ext cx="8186766" cy="591187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</a:p>
          <a:p>
            <a:pPr>
              <a:buNone/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Понаблюдаем за процессом образования пены. Но при этом будем использовать очищенную воду и  воду из под крана. </a:t>
            </a:r>
          </a:p>
          <a:p>
            <a:pPr>
              <a:buNone/>
            </a:pPr>
            <a:r>
              <a:rPr lang="ru-RU" dirty="0" smtClean="0"/>
              <a:t>                                         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Ход работы: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Каждая группа берет образцы мыла. Помещает в пробирки разные образцы 1 см стружки натертого на терке мыла (жидкого мыла), дно покройте равномерно, толщину слоя измерьте линейкой. Добавляйте немного воды из под крана  и вылейте в пробирку. Встряхните несколько  раз. Измерьте линейкой толщину слоя пены. Отметьте ее цвет. Занесите результаты в таблицу. То же самое проведите с очищенной водой. Давайте сравним результаты.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Опыт №3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Ребята  вы  замечали, что есть мыло которое сушит кожу а есть которое смягчает. Какое лучше? Почему мыло смягчает кожу?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Определим, в каком мыле глицерина  больше, а в каком меньше. 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Ход работы</a:t>
            </a:r>
          </a:p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В пробирках у вас специальное вещество,  добавьте к нему немного  мыла, которое вы смешали с водой(из стаканчиков), очень сильно встряхните. Отметьте изменения цвета. Если  цвет очень синий, то глицерина много, если светло-синий, голубоватый, то мало. Запишите соответствующие выводы. Сравним результаты между группами.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Опыт №4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У вас 3 кусочка ткани и 3 вида мыла. (каждую ткань разным сортом мыла). Попробуйте намылить 3 кусочка ткани разными сортами мыла и потереть в течение 10 с. Сравните результат, сделайте вывод.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Викторина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000108"/>
            <a:ext cx="8115328" cy="5429288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1. Мыло для тела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sz="7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2. Мыло для стиральной машины. 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3. Как называются куски коричневого мыла для стирки. 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4. Первое мыло для ванны, которым пользуется младенец. 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5. Закончите пословицу «Чистота 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…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….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».</a:t>
            </a:r>
            <a:endParaRPr lang="ru-RU" sz="7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6. Профессия женщины, которая следит за чистотой 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одежды.</a:t>
            </a:r>
            <a:endParaRPr lang="ru-RU" sz="7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7. В каком литературном произведении намыленный мужчина остался на лестничной площадке перед закрытыми дверями собственной квартиры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  <a:endParaRPr lang="ru-RU" sz="7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8. Как называли домового, живущего в бане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ru-RU" sz="7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9. Кто ещё из героев К.Чуковского не любил мыть и мыться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?</a:t>
            </a:r>
            <a:endParaRPr lang="ru-RU" sz="7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10. Назовите друга Соломинки и Лаптя, который от смеха лопнул. 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11. Сказка про мальчика, который не любил мыло и мочалку. 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12. «Мыльной оперой» на телевидении называют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…</a:t>
            </a:r>
            <a:endParaRPr lang="ru-RU" sz="7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13. Жидкое мыло для головы. 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14. Мыло для ванны. 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15. Какой сказочный персонаж свой ужин сначала кормил, мыл и спать укладывал. </a:t>
            </a:r>
          </a:p>
          <a:p>
            <a:pPr marL="0" indent="0">
              <a:buNone/>
            </a:pPr>
            <a:endParaRPr lang="ru-RU" sz="7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7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Викторина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000108"/>
            <a:ext cx="8115328" cy="5429288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1. Мыло для тела.(Гель).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2. Мыло для стиральной машины. (Порошок).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3. Как называются куски коричневого мыла для стирки. (Хозяйственное).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4. Первое мыло для ванны, которым пользуется младенец. (Детское).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5. Закончите пословицу «Чистота … залог здоровья».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6. Профессия женщины, которая следит за чистотой одежды.( Прачка).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7. В каком литературном произведении намыленный мужчина остался на лестничной площадке перед закрытыми дверями собственной квартиры?(«12 стульев»).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8. Как называли домового, живущего в бане.(Банник).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9. Кто ещё из героев К.Чуковского не любил мыть и мыться?(Федор).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10. Назовите друга Соломинки и Лаптя, который от смеха лопнул. (Пузырь).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11. Сказка про мальчика, который не любил мыло и мочалку. («</a:t>
            </a:r>
            <a:r>
              <a:rPr lang="ru-RU" sz="7200" b="1" dirty="0" err="1" smtClean="0">
                <a:solidFill>
                  <a:schemeClr val="accent4">
                    <a:lumMod val="75000"/>
                  </a:schemeClr>
                </a:solidFill>
              </a:rPr>
              <a:t>Мойдодыр</a:t>
            </a: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»).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12. «Мыльной оперой» на телевидении называют… (сериал).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13. Жидкое мыло для головы. (Шампунь)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14. Мыло для ванны. (Пена).</a:t>
            </a:r>
          </a:p>
          <a:p>
            <a:pPr marL="0" indent="0" algn="just">
              <a:buNone/>
            </a:pPr>
            <a:r>
              <a:rPr lang="ru-RU" sz="7200" b="1" dirty="0" smtClean="0">
                <a:solidFill>
                  <a:schemeClr val="accent4">
                    <a:lumMod val="75000"/>
                  </a:schemeClr>
                </a:solidFill>
              </a:rPr>
              <a:t>15. Какой сказочный персонаж свой ужин сначала кормил, мыл и спать укладывал. (Баба Яга).</a:t>
            </a:r>
          </a:p>
          <a:p>
            <a:pPr marL="0" indent="0">
              <a:buNone/>
            </a:pPr>
            <a:endParaRPr lang="ru-RU" sz="72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ru-RU" sz="7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0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navigator.krao.ru/images/events/cover/80c7d0b7a9831724aecb7f7d78dbb0d5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747" y="548680"/>
            <a:ext cx="886954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Синквейн</a:t>
            </a:r>
            <a:r>
              <a:rPr lang="ru-RU" b="1" dirty="0" smtClean="0">
                <a:solidFill>
                  <a:srgbClr val="C00000"/>
                </a:solidFill>
              </a:rPr>
              <a:t>:……….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Кластер:………….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endParaRPr lang="ru-RU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1.Виды мыла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2.Какие средства используются по уходу за лицом?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3.Какие средства используются по уходу за телом?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4.Какое мыло используется для стирки?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5.На что следует обратить внимание при покупке?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6.Какова среда мыльного раствора.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7.Какую воду лучше использовать для стирки?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navigator.krao.ru/images/events/cover/80c7d0b7a9831724aecb7f7d78dbb0d5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843688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</a:p>
          <a:p>
            <a:pPr>
              <a:buNone/>
            </a:pPr>
            <a:r>
              <a:rPr lang="ru-RU" sz="4800" b="1" dirty="0" smtClean="0">
                <a:solidFill>
                  <a:srgbClr val="C00000"/>
                </a:solidFill>
              </a:rPr>
              <a:t>   Желаю Вам иметь «чистые руки», т. е. не кривить душой и быть с «чистой совестью».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4500570"/>
            <a:ext cx="7829576" cy="162559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00CC"/>
                </a:solidFill>
              </a:rPr>
              <a:t>«О, сколько нам открытий чудных готовит просвещенья дух...»</a:t>
            </a:r>
          </a:p>
          <a:p>
            <a:endParaRPr lang="ru-RU" dirty="0"/>
          </a:p>
        </p:txBody>
      </p:sp>
      <p:sp>
        <p:nvSpPr>
          <p:cNvPr id="24581" name="AutoShape 5" descr="https://stihi.ru/pics/2024/06/12/320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3" name="Picture 7" descr="https://stihi.ru/pics/2024/06/12/32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714356"/>
            <a:ext cx="2736177" cy="35003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1538" y="2000240"/>
            <a:ext cx="7429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spc="50" dirty="0" smtClean="0">
                <a:ln w="76200"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9600" b="1" spc="50" dirty="0">
              <a:ln w="76200"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Сайт ФЦИОР </a:t>
            </a:r>
            <a:r>
              <a:rPr lang="en-US" dirty="0" smtClean="0">
                <a:hlinkClick r:id="rId2"/>
              </a:rPr>
              <a:t>http://eor.edu.ru</a:t>
            </a:r>
            <a:endParaRPr lang="ru-RU" dirty="0" smtClean="0"/>
          </a:p>
          <a:p>
            <a:r>
              <a:rPr lang="ru-RU" dirty="0" smtClean="0"/>
              <a:t>Тренажер «Знаки химических элементов» </a:t>
            </a:r>
            <a:r>
              <a:rPr lang="ru-RU" u="sng" dirty="0" smtClean="0">
                <a:hlinkClick r:id="rId3"/>
              </a:rPr>
              <a:t>http://eor.edu.ru/card/14733/trenazher-znaki-himicheskih-elementov.html</a:t>
            </a:r>
            <a:endParaRPr lang="ru-RU" dirty="0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42876" y="71414"/>
            <a:ext cx="89297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Arial" pitchFamily="34" charset="0"/>
              </a:rPr>
              <a:t>Список источников основного содержания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источников иллюстраций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14422"/>
            <a:ext cx="8929718" cy="4500594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357430"/>
            <a:ext cx="8115328" cy="376873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4000" b="1" dirty="0" smtClean="0">
                <a:solidFill>
                  <a:srgbClr val="0000CC"/>
                </a:solidFill>
              </a:rPr>
              <a:t>Как Вы можете прокомментировать данное высказывание? Какое отношение это будет иметь к нашему уроку?</a:t>
            </a:r>
            <a:endParaRPr lang="ru-RU" sz="40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CC"/>
                </a:solidFill>
              </a:rPr>
              <a:t>Что лежит в основе  любого открытия, любого исследования? </a:t>
            </a:r>
            <a:br>
              <a:rPr lang="ru-RU" b="1" dirty="0">
                <a:solidFill>
                  <a:srgbClr val="0000CC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Рисунок 1" descr="Безимени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9"/>
          <a:stretch>
            <a:fillRect/>
          </a:stretch>
        </p:blipFill>
        <p:spPr bwMode="auto">
          <a:xfrm>
            <a:off x="952772" y="2087645"/>
            <a:ext cx="7147620" cy="407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WhatsApp Video 2025-02-06 at 10.57.3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-2115616"/>
            <a:ext cx="6552728" cy="11647026"/>
          </a:xfrm>
        </p:spPr>
      </p:pic>
    </p:spTree>
    <p:extLst>
      <p:ext uri="{BB962C8B-B14F-4D97-AF65-F5344CB8AC3E}">
        <p14:creationId xmlns:p14="http://schemas.microsoft.com/office/powerpoint/2010/main" val="16262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143380"/>
            <a:ext cx="8186766" cy="198278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rgbClr val="0000CC"/>
                </a:solidFill>
              </a:rPr>
              <a:t>«Да здравствует мыло душистое, и полотенце пушистое, и зубной порошок, и густой гребешок...» 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25602" name="Picture 2" descr="https://stihi.ru/pics/2023/10/15/26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85728"/>
            <a:ext cx="5916623" cy="294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200000"/>
              </a:lnSpc>
            </a:pPr>
            <a:r>
              <a:rPr lang="ru-RU" sz="3600" b="1" dirty="0" smtClean="0">
                <a:solidFill>
                  <a:srgbClr val="0000CC"/>
                </a:solidFill>
              </a:rPr>
              <a:t>1.</a:t>
            </a:r>
            <a:r>
              <a:rPr lang="ru-RU" sz="3600" b="1" dirty="0" smtClean="0">
                <a:solidFill>
                  <a:srgbClr val="0000CC"/>
                </a:solidFill>
                <a:hlinkClick r:id="rId2"/>
              </a:rPr>
              <a:t>Мыло серо, да моет бело.</a:t>
            </a:r>
            <a:r>
              <a:rPr lang="ru-RU" sz="3600" b="1" dirty="0" smtClean="0">
                <a:solidFill>
                  <a:srgbClr val="0000CC"/>
                </a:solidFill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ru-RU" sz="3600" b="1" dirty="0" smtClean="0">
                <a:solidFill>
                  <a:srgbClr val="0000CC"/>
                </a:solidFill>
              </a:rPr>
              <a:t>2. Сало было, а стало мыло.  </a:t>
            </a:r>
          </a:p>
          <a:p>
            <a:pPr>
              <a:lnSpc>
                <a:spcPct val="200000"/>
              </a:lnSpc>
            </a:pPr>
            <a:r>
              <a:rPr lang="ru-RU" sz="3600" b="1" dirty="0" smtClean="0">
                <a:solidFill>
                  <a:srgbClr val="0000CC"/>
                </a:solidFill>
              </a:rPr>
              <a:t> 3.Мыло черно, да моет бело.</a:t>
            </a:r>
          </a:p>
          <a:p>
            <a:pPr>
              <a:lnSpc>
                <a:spcPct val="200000"/>
              </a:lnSpc>
              <a:buNone/>
            </a:pPr>
            <a:r>
              <a:rPr lang="ru-RU" b="1" i="1" dirty="0" smtClean="0">
                <a:solidFill>
                  <a:srgbClr val="0000CC"/>
                </a:solidFill>
              </a:rPr>
              <a:t> </a:t>
            </a:r>
            <a:endParaRPr lang="ru-RU" b="1" dirty="0" smtClean="0">
              <a:solidFill>
                <a:srgbClr val="0000CC"/>
              </a:solidFill>
            </a:endParaRPr>
          </a:p>
          <a:p>
            <a:endParaRPr lang="ru-RU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00CC"/>
                </a:solidFill>
              </a:rPr>
              <a:t>Опыт №1</a:t>
            </a:r>
            <a:br>
              <a:rPr lang="ru-RU" sz="32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Определение среды мыльного раствора.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 fontScale="32500" lnSpcReduction="20000"/>
          </a:bodyPr>
          <a:lstStyle/>
          <a:p>
            <a:endParaRPr lang="ru-RU" b="1" dirty="0" smtClean="0">
              <a:solidFill>
                <a:srgbClr val="0000CC"/>
              </a:solidFill>
            </a:endParaRP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rgbClr val="0000CC"/>
                </a:solidFill>
              </a:rPr>
              <a:t> 1 группа - хозяйственное мыло</a:t>
            </a: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rgbClr val="0000CC"/>
                </a:solidFill>
              </a:rPr>
              <a:t> 2 группа - туалетное мыло</a:t>
            </a: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rgbClr val="0000CC"/>
                </a:solidFill>
              </a:rPr>
              <a:t> 3 группа - жидкое мыло</a:t>
            </a: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                                                       Ход работы.</a:t>
            </a: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     1.Поместите в стаканчик 1 см стружки натертого на терке мыла (жидкого мыла)</a:t>
            </a: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     2.В пробирке размешайте порошок фенолфталеина с водой.</a:t>
            </a: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     3.Вылейте содержимое пробирки  в стаканчик и размешайте содержимое палочкой.</a:t>
            </a: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     4.Какую окраску наблюдаете?  Запишите в таблицу.</a:t>
            </a: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       Давайте сравним результаты каждой  группы.</a:t>
            </a: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       Какого цвета получился раствор? Какой вывод можно сделать? </a:t>
            </a:r>
          </a:p>
          <a:p>
            <a:pPr>
              <a:lnSpc>
                <a:spcPct val="120000"/>
              </a:lnSpc>
              <a:buNone/>
            </a:pPr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 </a:t>
            </a:r>
          </a:p>
          <a:p>
            <a:pPr>
              <a:lnSpc>
                <a:spcPct val="120000"/>
              </a:lnSpc>
            </a:pPr>
            <a:endParaRPr lang="ru-RU" sz="38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www.sechenov.ru/upload/medialibrary/2fa/EHkbCHqX4AA_uH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8" y="476672"/>
            <a:ext cx="8654504" cy="576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</TotalTime>
  <Words>864</Words>
  <Application>Microsoft Office PowerPoint</Application>
  <PresentationFormat>Экран (4:3)</PresentationFormat>
  <Paragraphs>92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Arial</vt:lpstr>
      <vt:lpstr>Calibri</vt:lpstr>
      <vt:lpstr>Тема Office</vt:lpstr>
      <vt:lpstr>ВНЕУРОЧНОЕ ЗАНЯТИЕ  «МЫЛЬНАЯ ОПЕРА»</vt:lpstr>
      <vt:lpstr>Презентация PowerPoint</vt:lpstr>
      <vt:lpstr>Презентация PowerPoint</vt:lpstr>
      <vt:lpstr>Что лежит в основе  любого открытия, любого исследования?  </vt:lpstr>
      <vt:lpstr>Презентация PowerPoint</vt:lpstr>
      <vt:lpstr>Презентация PowerPoint</vt:lpstr>
      <vt:lpstr>Презентация PowerPoint</vt:lpstr>
      <vt:lpstr>Опыт №1 Определение среды мыльного раствора.</vt:lpstr>
      <vt:lpstr>Презентация PowerPoint</vt:lpstr>
      <vt:lpstr>Презентация PowerPoint</vt:lpstr>
      <vt:lpstr>Опыт №2.</vt:lpstr>
      <vt:lpstr>Опыт №3</vt:lpstr>
      <vt:lpstr>Опыт №4</vt:lpstr>
      <vt:lpstr>Викторина</vt:lpstr>
      <vt:lpstr>Викторина</vt:lpstr>
      <vt:lpstr>Презентация PowerPoint</vt:lpstr>
      <vt:lpstr>Синквейн:………. Кластер:…………. 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источников иллюстраций</vt:lpstr>
    </vt:vector>
  </TitlesOfParts>
  <Company>Polina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Полина</dc:creator>
  <cp:lastModifiedBy>МБОУ РОССОШАНСКАЯ</cp:lastModifiedBy>
  <cp:revision>164</cp:revision>
  <dcterms:created xsi:type="dcterms:W3CDTF">2011-05-30T19:11:50Z</dcterms:created>
  <dcterms:modified xsi:type="dcterms:W3CDTF">2025-02-10T06:21:28Z</dcterms:modified>
</cp:coreProperties>
</file>