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5" r:id="rId33"/>
    <p:sldId id="292" r:id="rId34"/>
    <p:sldId id="289" r:id="rId35"/>
    <p:sldId id="288" r:id="rId36"/>
    <p:sldId id="29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1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3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3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917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7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2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1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8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8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8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4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8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74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8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7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4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7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49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35" y="0"/>
            <a:ext cx="4958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90" y="0"/>
            <a:ext cx="4843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0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572" y="0"/>
            <a:ext cx="4716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0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62" y="0"/>
            <a:ext cx="4748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0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45" y="0"/>
            <a:ext cx="487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5" y="0"/>
            <a:ext cx="4615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1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64" y="0"/>
            <a:ext cx="5020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4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49" y="0"/>
            <a:ext cx="4876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5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21" y="0"/>
            <a:ext cx="4910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35" y="0"/>
            <a:ext cx="4773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7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98" y="0"/>
            <a:ext cx="4925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0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21" y="0"/>
            <a:ext cx="4998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4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47" y="0"/>
            <a:ext cx="4961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1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2" y="0"/>
            <a:ext cx="5248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7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44" y="0"/>
            <a:ext cx="5016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1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64" y="0"/>
            <a:ext cx="4636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8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0" y="0"/>
            <a:ext cx="471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4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66" y="0"/>
            <a:ext cx="4901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6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36" y="0"/>
            <a:ext cx="5076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60" y="0"/>
            <a:ext cx="515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8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41" y="0"/>
            <a:ext cx="4619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6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26" y="0"/>
            <a:ext cx="4708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4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81" y="0"/>
            <a:ext cx="4858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28" y="0"/>
            <a:ext cx="5254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80" y="0"/>
            <a:ext cx="5012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6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52" y="0"/>
            <a:ext cx="4631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3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60" y="381000"/>
            <a:ext cx="429768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2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04" y="0"/>
            <a:ext cx="9101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444" y="0"/>
            <a:ext cx="5067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0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6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37" y="0"/>
            <a:ext cx="4880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5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63" y="0"/>
            <a:ext cx="5031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3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85" y="0"/>
            <a:ext cx="4865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59" y="0"/>
            <a:ext cx="5064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9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25" y="0"/>
            <a:ext cx="487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55" y="0"/>
            <a:ext cx="4732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8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5">
        <p14:reveal/>
      </p:transition>
    </mc:Choice>
    <mc:Fallback>
      <p:transition spd="slow" advTm="3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</TotalTime>
  <Words>0</Words>
  <Application>Microsoft Office PowerPoint</Application>
  <PresentationFormat>Широкоэкранный</PresentationFormat>
  <Paragraphs>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Директор</cp:lastModifiedBy>
  <cp:revision>6</cp:revision>
  <dcterms:created xsi:type="dcterms:W3CDTF">2023-04-24T09:19:22Z</dcterms:created>
  <dcterms:modified xsi:type="dcterms:W3CDTF">2023-04-24T11:09:51Z</dcterms:modified>
</cp:coreProperties>
</file>