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  <p:sldMasterId id="2147483660" r:id="rId5"/>
    <p:sldMasterId id="2147483661" r:id="rId6"/>
    <p:sldMasterId id="2147483662" r:id="rId7"/>
    <p:sldMasterId id="2147483663" r:id="rId8"/>
    <p:sldMasterId id="2147483664" r:id="rId9"/>
    <p:sldMasterId id="2147483665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</p:sldIdLst>
  <p:sldSz cy="6858000" cx="9144000"/>
  <p:notesSz cx="6858000" cy="994727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A9680592-473C-41E6-82C9-D6D85780907B}" styleName="Table_0"/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9.xml"/><Relationship Id="rId42" Type="http://schemas.openxmlformats.org/officeDocument/2006/relationships/slide" Target="slides/slide31.xml"/><Relationship Id="rId41" Type="http://schemas.openxmlformats.org/officeDocument/2006/relationships/slide" Target="slides/slide30.xml"/><Relationship Id="rId44" Type="http://schemas.openxmlformats.org/officeDocument/2006/relationships/slide" Target="slides/slide33.xml"/><Relationship Id="rId43" Type="http://schemas.openxmlformats.org/officeDocument/2006/relationships/slide" Target="slides/slide32.xml"/><Relationship Id="rId46" Type="http://schemas.openxmlformats.org/officeDocument/2006/relationships/slide" Target="slides/slide35.xml"/><Relationship Id="rId45" Type="http://schemas.openxmlformats.org/officeDocument/2006/relationships/slide" Target="slides/slide34.xml"/><Relationship Id="rId1" Type="http://schemas.openxmlformats.org/officeDocument/2006/relationships/theme" Target="theme/theme7.xml"/><Relationship Id="rId2" Type="http://schemas.openxmlformats.org/officeDocument/2006/relationships/presProps" Target="presProps1.xml"/><Relationship Id="rId3" Type="http://schemas.openxmlformats.org/officeDocument/2006/relationships/tableStyles" Target="tableStyles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slide" Target="slides/slide37.xml"/><Relationship Id="rId47" Type="http://schemas.openxmlformats.org/officeDocument/2006/relationships/slide" Target="slides/slide36.xml"/><Relationship Id="rId49" Type="http://schemas.openxmlformats.org/officeDocument/2006/relationships/slide" Target="slides/slide3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33" Type="http://schemas.openxmlformats.org/officeDocument/2006/relationships/slide" Target="slides/slide22.xml"/><Relationship Id="rId32" Type="http://schemas.openxmlformats.org/officeDocument/2006/relationships/slide" Target="slides/slide21.xml"/><Relationship Id="rId35" Type="http://schemas.openxmlformats.org/officeDocument/2006/relationships/slide" Target="slides/slide24.xml"/><Relationship Id="rId34" Type="http://schemas.openxmlformats.org/officeDocument/2006/relationships/slide" Target="slides/slide23.xml"/><Relationship Id="rId37" Type="http://schemas.openxmlformats.org/officeDocument/2006/relationships/slide" Target="slides/slide26.xml"/><Relationship Id="rId36" Type="http://schemas.openxmlformats.org/officeDocument/2006/relationships/slide" Target="slides/slide25.xml"/><Relationship Id="rId39" Type="http://schemas.openxmlformats.org/officeDocument/2006/relationships/slide" Target="slides/slide28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29" Type="http://schemas.openxmlformats.org/officeDocument/2006/relationships/slide" Target="slides/slide18.xml"/><Relationship Id="rId51" Type="http://schemas.openxmlformats.org/officeDocument/2006/relationships/slide" Target="slides/slide40.xml"/><Relationship Id="rId50" Type="http://schemas.openxmlformats.org/officeDocument/2006/relationships/slide" Target="slides/slide39.xml"/><Relationship Id="rId53" Type="http://schemas.openxmlformats.org/officeDocument/2006/relationships/slide" Target="slides/slide42.xml"/><Relationship Id="rId52" Type="http://schemas.openxmlformats.org/officeDocument/2006/relationships/slide" Target="slides/slide41.xml"/><Relationship Id="rId11" Type="http://schemas.openxmlformats.org/officeDocument/2006/relationships/notesMaster" Target="notesMasters/notesMaster1.xml"/><Relationship Id="rId55" Type="http://schemas.openxmlformats.org/officeDocument/2006/relationships/slide" Target="slides/slide44.xml"/><Relationship Id="rId10" Type="http://schemas.openxmlformats.org/officeDocument/2006/relationships/slideMaster" Target="slideMasters/slideMaster7.xml"/><Relationship Id="rId54" Type="http://schemas.openxmlformats.org/officeDocument/2006/relationships/slide" Target="slides/slide43.xml"/><Relationship Id="rId13" Type="http://schemas.openxmlformats.org/officeDocument/2006/relationships/slide" Target="slides/slide2.xml"/><Relationship Id="rId57" Type="http://schemas.openxmlformats.org/officeDocument/2006/relationships/slide" Target="slides/slide46.xml"/><Relationship Id="rId12" Type="http://schemas.openxmlformats.org/officeDocument/2006/relationships/slide" Target="slides/slide1.xml"/><Relationship Id="rId56" Type="http://schemas.openxmlformats.org/officeDocument/2006/relationships/slide" Target="slides/slide45.xml"/><Relationship Id="rId15" Type="http://schemas.openxmlformats.org/officeDocument/2006/relationships/slide" Target="slides/slide4.xml"/><Relationship Id="rId59" Type="http://schemas.openxmlformats.org/officeDocument/2006/relationships/slide" Target="slides/slide48.xml"/><Relationship Id="rId14" Type="http://schemas.openxmlformats.org/officeDocument/2006/relationships/slide" Target="slides/slide3.xml"/><Relationship Id="rId58" Type="http://schemas.openxmlformats.org/officeDocument/2006/relationships/slide" Target="slides/slide47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rm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448800"/>
            <a:ext cx="2971800" cy="4968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9448800"/>
            <a:ext cx="2971799" cy="496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 txBox="1"/>
          <p:nvPr/>
        </p:nvSpPr>
        <p:spPr>
          <a:xfrm>
            <a:off x="3884612" y="9448800"/>
            <a:ext cx="2971799" cy="496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ru-RU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 txBox="1"/>
          <p:nvPr/>
        </p:nvSpPr>
        <p:spPr>
          <a:xfrm>
            <a:off x="3884612" y="9448800"/>
            <a:ext cx="2971799" cy="496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ru-RU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3" name="Shape 343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 txBox="1"/>
          <p:nvPr/>
        </p:nvSpPr>
        <p:spPr>
          <a:xfrm>
            <a:off x="3884612" y="9448800"/>
            <a:ext cx="2971799" cy="496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ru-RU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 txBox="1"/>
          <p:nvPr/>
        </p:nvSpPr>
        <p:spPr>
          <a:xfrm>
            <a:off x="3884612" y="9448800"/>
            <a:ext cx="2971799" cy="496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ru-RU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algn="l">
              <a:spcBef>
                <a:spcPts val="0"/>
              </a:spcBef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9" name="Shape 389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4" name="Shape 404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3" name="Shape 413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2" name="Shape 422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9" name="Shape 429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5" name="Shape 435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 txBox="1"/>
          <p:nvPr/>
        </p:nvSpPr>
        <p:spPr>
          <a:xfrm>
            <a:off x="3884612" y="9448800"/>
            <a:ext cx="2971799" cy="496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ru-RU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3" name="Shape 443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1" name="Shape 451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9" name="Shape 459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5" name="Shape 465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2" name="Shape 472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9" name="Shape 479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7" name="Shape 487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3" name="Shape 493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9" name="Shape 499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 txBox="1"/>
          <p:nvPr/>
        </p:nvSpPr>
        <p:spPr>
          <a:xfrm>
            <a:off x="3884612" y="9448800"/>
            <a:ext cx="2971799" cy="496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ru-RU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 txBox="1"/>
          <p:nvPr/>
        </p:nvSpPr>
        <p:spPr>
          <a:xfrm>
            <a:off x="3884612" y="9448800"/>
            <a:ext cx="2971799" cy="496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ru-RU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942975" y="746125"/>
            <a:ext cx="4972050" cy="37306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1435100" y="274636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rm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45720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91440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137160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182880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7485" lvl="0" marL="365125" algn="l">
              <a:spcBef>
                <a:spcPts val="600"/>
              </a:spcBef>
              <a:spcAft>
                <a:spcPts val="0"/>
              </a:spcAft>
              <a:defRPr/>
            </a:lvl1pPr>
            <a:lvl2pPr indent="-131762" lvl="1" marL="639763" algn="l">
              <a:spcBef>
                <a:spcPts val="550"/>
              </a:spcBef>
              <a:spcAft>
                <a:spcPts val="0"/>
              </a:spcAft>
              <a:defRPr/>
            </a:lvl2pPr>
            <a:lvl3pPr indent="-123825" lvl="2" marL="885825" algn="l">
              <a:spcBef>
                <a:spcPts val="360"/>
              </a:spcBef>
              <a:spcAft>
                <a:spcPts val="0"/>
              </a:spcAft>
              <a:defRPr/>
            </a:lvl3pPr>
            <a:lvl4pPr indent="-68262" lvl="3" marL="1096963" algn="l">
              <a:spcBef>
                <a:spcPts val="360"/>
              </a:spcBef>
              <a:spcAft>
                <a:spcPts val="0"/>
              </a:spcAft>
              <a:defRPr/>
            </a:lvl4pPr>
            <a:lvl5pPr indent="-77787" lvl="4" marL="1296988" algn="l">
              <a:spcBef>
                <a:spcPts val="360"/>
              </a:spcBef>
              <a:spcAft>
                <a:spcPts val="0"/>
              </a:spcAft>
              <a:defRPr/>
            </a:lvl5pPr>
            <a:lvl6pPr indent="-73660" lvl="5" marL="1508760" algn="l">
              <a:lnSpc>
                <a:spcPct val="100000"/>
              </a:lnSpc>
              <a:spcBef>
                <a:spcPts val="360"/>
              </a:spcBef>
              <a:defRPr/>
            </a:lvl6pPr>
            <a:lvl7pPr indent="-80645" lvl="6" marL="1718945" algn="l">
              <a:lnSpc>
                <a:spcPct val="100000"/>
              </a:lnSpc>
              <a:spcBef>
                <a:spcPts val="360"/>
              </a:spcBef>
              <a:defRPr/>
            </a:lvl7pPr>
            <a:lvl8pPr indent="-78739" lvl="7" marL="1920240" algn="l">
              <a:lnSpc>
                <a:spcPct val="100000"/>
              </a:lnSpc>
              <a:spcBef>
                <a:spcPts val="360"/>
              </a:spcBef>
              <a:defRPr/>
            </a:lvl8pPr>
            <a:lvl9pPr indent="-73025" lvl="8" marL="2130425" algn="l">
              <a:lnSpc>
                <a:spcPct val="100000"/>
              </a:lnSpc>
              <a:spcBef>
                <a:spcPts val="36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DAECB"/>
                </a:solidFill>
              </a:defRPr>
            </a:lvl1pPr>
            <a:lvl2pPr indent="0" lvl="1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AECB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200" u="none">
                <a:solidFill>
                  <a:srgbClr val="8DAEC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57200" y="216778"/>
            <a:ext cx="38100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rmAutofit/>
          </a:bodyPr>
          <a:lstStyle>
            <a:lvl1pPr indent="0" lvl="0" mar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495A74"/>
              </a:buClr>
              <a:buFont typeface="Cabin"/>
              <a:buNone/>
              <a:defRPr b="1" sz="2200" cap="none"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45720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91440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137160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182880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457200" y="1406964"/>
            <a:ext cx="38100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19" lvl="0" marL="4572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-246062" lvl="1" marL="639763" algn="l">
              <a:spcBef>
                <a:spcPts val="550"/>
              </a:spcBef>
              <a:spcAft>
                <a:spcPts val="0"/>
              </a:spcAft>
              <a:buNone/>
              <a:defRPr sz="1200"/>
            </a:lvl2pPr>
            <a:lvl3pPr indent="-238125" lvl="2" marL="885825" algn="l">
              <a:spcBef>
                <a:spcPts val="200"/>
              </a:spcBef>
              <a:spcAft>
                <a:spcPts val="0"/>
              </a:spcAft>
              <a:buNone/>
              <a:defRPr sz="1000"/>
            </a:lvl3pPr>
            <a:lvl4pPr indent="-182562" lvl="3" marL="1096963" algn="l">
              <a:spcBef>
                <a:spcPts val="180"/>
              </a:spcBef>
              <a:spcAft>
                <a:spcPts val="0"/>
              </a:spcAft>
              <a:buNone/>
              <a:defRPr sz="900"/>
            </a:lvl4pPr>
            <a:lvl5pPr indent="-192087" lvl="4" marL="1296988" algn="l">
              <a:spcBef>
                <a:spcPts val="180"/>
              </a:spcBef>
              <a:spcAft>
                <a:spcPts val="0"/>
              </a:spcAft>
              <a:buNone/>
              <a:defRPr sz="900"/>
            </a:lvl5pPr>
            <a:lvl6pPr indent="-73660" lvl="5" marL="1508760" algn="l">
              <a:lnSpc>
                <a:spcPct val="100000"/>
              </a:lnSpc>
              <a:spcBef>
                <a:spcPts val="360"/>
              </a:spcBef>
              <a:defRPr/>
            </a:lvl6pPr>
            <a:lvl7pPr indent="-80645" lvl="6" marL="1718945" algn="l">
              <a:lnSpc>
                <a:spcPct val="100000"/>
              </a:lnSpc>
              <a:spcBef>
                <a:spcPts val="360"/>
              </a:spcBef>
              <a:defRPr/>
            </a:lvl7pPr>
            <a:lvl8pPr indent="-78739" lvl="7" marL="1920240" algn="l">
              <a:lnSpc>
                <a:spcPct val="100000"/>
              </a:lnSpc>
              <a:spcBef>
                <a:spcPts val="360"/>
              </a:spcBef>
              <a:defRPr/>
            </a:lvl8pPr>
            <a:lvl9pPr indent="-73025" lvl="8" marL="2130425" algn="l">
              <a:lnSpc>
                <a:spcPct val="100000"/>
              </a:lnSpc>
              <a:spcBef>
                <a:spcPts val="360"/>
              </a:spcBef>
              <a:defRPr/>
            </a:lvl9pPr>
          </a:lstStyle>
          <a:p/>
        </p:txBody>
      </p:sp>
      <p:sp>
        <p:nvSpPr>
          <p:cNvPr id="129" name="Shape 129"/>
          <p:cNvSpPr txBox="1"/>
          <p:nvPr>
            <p:ph idx="2" type="body"/>
          </p:nvPr>
        </p:nvSpPr>
        <p:spPr>
          <a:xfrm>
            <a:off x="457200" y="2133600"/>
            <a:ext cx="8153400" cy="39925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6365" lvl="0" marL="365125" algn="l">
              <a:spcBef>
                <a:spcPts val="600"/>
              </a:spcBef>
              <a:spcAft>
                <a:spcPts val="0"/>
              </a:spcAft>
              <a:buSzPct val="80000"/>
              <a:defRPr sz="3200"/>
            </a:lvl1pPr>
            <a:lvl2pPr indent="-68262" lvl="1" marL="639763" algn="l">
              <a:spcBef>
                <a:spcPts val="550"/>
              </a:spcBef>
              <a:spcAft>
                <a:spcPts val="0"/>
              </a:spcAft>
              <a:buSzPct val="100000"/>
              <a:defRPr sz="2800"/>
            </a:lvl2pPr>
            <a:lvl3pPr indent="-85725" lvl="2" marL="885825" algn="l">
              <a:spcBef>
                <a:spcPts val="480"/>
              </a:spcBef>
              <a:spcAft>
                <a:spcPts val="0"/>
              </a:spcAft>
              <a:buSzPct val="100000"/>
              <a:defRPr sz="2400"/>
            </a:lvl3pPr>
            <a:lvl4pPr indent="-55562" lvl="3" marL="1096963" algn="l">
              <a:spcBef>
                <a:spcPts val="400"/>
              </a:spcBef>
              <a:spcAft>
                <a:spcPts val="0"/>
              </a:spcAft>
              <a:buSzPct val="100000"/>
              <a:defRPr sz="2000"/>
            </a:lvl4pPr>
            <a:lvl5pPr indent="-65087" lvl="4" marL="1296988" algn="l">
              <a:spcBef>
                <a:spcPts val="400"/>
              </a:spcBef>
              <a:spcAft>
                <a:spcPts val="0"/>
              </a:spcAft>
              <a:buSzPct val="100000"/>
              <a:defRPr sz="2000"/>
            </a:lvl5pPr>
            <a:lvl6pPr indent="-73660" lvl="5" marL="1508760" algn="l">
              <a:lnSpc>
                <a:spcPct val="100000"/>
              </a:lnSpc>
              <a:spcBef>
                <a:spcPts val="360"/>
              </a:spcBef>
              <a:defRPr/>
            </a:lvl6pPr>
            <a:lvl7pPr indent="-80645" lvl="6" marL="1718945" algn="l">
              <a:lnSpc>
                <a:spcPct val="100000"/>
              </a:lnSpc>
              <a:spcBef>
                <a:spcPts val="360"/>
              </a:spcBef>
              <a:defRPr/>
            </a:lvl7pPr>
            <a:lvl8pPr indent="-78739" lvl="7" marL="1920240" algn="l">
              <a:lnSpc>
                <a:spcPct val="100000"/>
              </a:lnSpc>
              <a:spcBef>
                <a:spcPts val="360"/>
              </a:spcBef>
              <a:defRPr/>
            </a:lvl8pPr>
            <a:lvl9pPr indent="-73025" lvl="8" marL="2130425" algn="l">
              <a:lnSpc>
                <a:spcPct val="100000"/>
              </a:lnSpc>
              <a:spcBef>
                <a:spcPts val="360"/>
              </a:spcBef>
              <a:defRPr/>
            </a:lvl9pPr>
          </a:lstStyle>
          <a:p/>
        </p:txBody>
      </p:sp>
      <p:sp>
        <p:nvSpPr>
          <p:cNvPr id="130" name="Shape 130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DAECB"/>
                </a:solidFill>
              </a:defRPr>
            </a:lvl1pPr>
            <a:lvl2pPr indent="0" lvl="1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AECB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200" u="none">
                <a:solidFill>
                  <a:srgbClr val="8DAEC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5886895" y="1066800"/>
            <a:ext cx="274319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algn="l">
              <a:spcBef>
                <a:spcPts val="0"/>
              </a:spcBef>
              <a:spcAft>
                <a:spcPts val="0"/>
              </a:spcAft>
              <a:buClr>
                <a:srgbClr val="495A74"/>
              </a:buClr>
              <a:buFont typeface="Cabin"/>
              <a:buNone/>
              <a:defRPr b="1" sz="2100"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45720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91440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137160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182880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6" name="Shape 146"/>
          <p:cNvSpPr/>
          <p:nvPr>
            <p:ph idx="2" type="pic"/>
          </p:nvPr>
        </p:nvSpPr>
        <p:spPr>
          <a:xfrm>
            <a:off x="838200" y="1143002"/>
            <a:ext cx="4419600" cy="3514530"/>
          </a:xfrm>
          <a:prstGeom prst="roundRect">
            <a:avLst>
              <a:gd fmla="val 78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t" bIns="91425" lIns="91425" rIns="91425" tIns="91425">
            <a:normAutofit/>
          </a:bodyPr>
          <a:lstStyle>
            <a:lvl1pPr indent="-952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8262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85725" lvl="2" marL="885825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555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5087" lvl="4" marL="1296988" marR="0" rtl="0" algn="l">
              <a:spcBef>
                <a:spcPts val="400"/>
              </a:spcBef>
              <a:spcAft>
                <a:spcPts val="0"/>
              </a:spcAft>
              <a:buClr>
                <a:srgbClr val="00ADDC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0960" lvl="5" marL="1508760" marR="0" rtl="0" algn="l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7945" lvl="6" marL="1718945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6039" lvl="7" marL="1920240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0325" lvl="8" marL="2130425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77777"/>
                </a:solidFill>
              </a:defRPr>
            </a:lvl1pPr>
            <a:lvl2pPr indent="-169862" lvl="1" marL="639763" algn="l">
              <a:spcBef>
                <a:spcPts val="550"/>
              </a:spcBef>
              <a:spcAft>
                <a:spcPts val="0"/>
              </a:spcAft>
              <a:buSzPct val="100000"/>
              <a:defRPr sz="1200"/>
            </a:lvl2pPr>
            <a:lvl3pPr indent="-174625" lvl="2" marL="885825" algn="l">
              <a:spcBef>
                <a:spcPts val="200"/>
              </a:spcBef>
              <a:spcAft>
                <a:spcPts val="0"/>
              </a:spcAft>
              <a:buSzPct val="100000"/>
              <a:defRPr sz="1000"/>
            </a:lvl3pPr>
            <a:lvl4pPr indent="-125412" lvl="3" marL="1096963" algn="l">
              <a:spcBef>
                <a:spcPts val="180"/>
              </a:spcBef>
              <a:spcAft>
                <a:spcPts val="0"/>
              </a:spcAft>
              <a:buSzPct val="100000"/>
              <a:defRPr sz="900"/>
            </a:lvl4pPr>
            <a:lvl5pPr indent="-134937" lvl="4" marL="1296988" algn="l">
              <a:spcBef>
                <a:spcPts val="180"/>
              </a:spcBef>
              <a:spcAft>
                <a:spcPts val="0"/>
              </a:spcAft>
              <a:buSzPct val="100000"/>
              <a:defRPr sz="900"/>
            </a:lvl5pPr>
            <a:lvl6pPr indent="-73660" lvl="5" marL="1508760" algn="l">
              <a:lnSpc>
                <a:spcPct val="100000"/>
              </a:lnSpc>
              <a:spcBef>
                <a:spcPts val="360"/>
              </a:spcBef>
              <a:defRPr/>
            </a:lvl6pPr>
            <a:lvl7pPr indent="-80645" lvl="6" marL="1718945" algn="l">
              <a:lnSpc>
                <a:spcPct val="100000"/>
              </a:lnSpc>
              <a:spcBef>
                <a:spcPts val="360"/>
              </a:spcBef>
              <a:defRPr/>
            </a:lvl7pPr>
            <a:lvl8pPr indent="-78739" lvl="7" marL="1920240" algn="l">
              <a:lnSpc>
                <a:spcPct val="100000"/>
              </a:lnSpc>
              <a:spcBef>
                <a:spcPts val="360"/>
              </a:spcBef>
              <a:defRPr/>
            </a:lvl8pPr>
            <a:lvl9pPr indent="-73025" lvl="8" marL="2130425" algn="l">
              <a:lnSpc>
                <a:spcPct val="100000"/>
              </a:lnSpc>
              <a:spcBef>
                <a:spcPts val="360"/>
              </a:spcBef>
              <a:defRPr/>
            </a:lvl9pPr>
          </a:lstStyle>
          <a:p/>
        </p:txBody>
      </p:sp>
      <p:sp>
        <p:nvSpPr>
          <p:cNvPr id="148" name="Shape 148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DAECB"/>
                </a:solidFill>
              </a:defRPr>
            </a:lvl1pPr>
            <a:lvl2pPr indent="0" lvl="1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9" name="Shape 149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AECB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200" u="none">
                <a:solidFill>
                  <a:srgbClr val="8DAEC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rm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45720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91440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137160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182880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1435608" y="1523999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6684" lvl="0" marL="365125" algn="l">
              <a:spcBef>
                <a:spcPts val="600"/>
              </a:spcBef>
              <a:spcAft>
                <a:spcPts val="0"/>
              </a:spcAft>
              <a:buSzPct val="80000"/>
              <a:defRPr sz="2800"/>
            </a:lvl1pPr>
            <a:lvl2pPr indent="-93662" lvl="1" marL="639763" algn="l">
              <a:spcBef>
                <a:spcPts val="550"/>
              </a:spcBef>
              <a:spcAft>
                <a:spcPts val="0"/>
              </a:spcAft>
              <a:buSzPct val="100000"/>
              <a:defRPr sz="2400"/>
            </a:lvl2pPr>
            <a:lvl3pPr indent="-111125" lvl="2" marL="885825" algn="l">
              <a:spcBef>
                <a:spcPts val="400"/>
              </a:spcBef>
              <a:spcAft>
                <a:spcPts val="0"/>
              </a:spcAft>
              <a:buSzPct val="100000"/>
              <a:defRPr sz="2000"/>
            </a:lvl3pPr>
            <a:lvl4pPr indent="-68262" lvl="3" marL="1096963" algn="l">
              <a:spcBef>
                <a:spcPts val="360"/>
              </a:spcBef>
              <a:spcAft>
                <a:spcPts val="0"/>
              </a:spcAft>
              <a:buSzPct val="100000"/>
              <a:defRPr sz="1800"/>
            </a:lvl4pPr>
            <a:lvl5pPr indent="-77787" lvl="4" marL="1296988" algn="l">
              <a:spcBef>
                <a:spcPts val="360"/>
              </a:spcBef>
              <a:spcAft>
                <a:spcPts val="0"/>
              </a:spcAft>
              <a:buSzPct val="100000"/>
              <a:defRPr sz="1800"/>
            </a:lvl5pPr>
            <a:lvl6pPr indent="-73660" lvl="5" marL="1508760" algn="l">
              <a:lnSpc>
                <a:spcPct val="100000"/>
              </a:lnSpc>
              <a:spcBef>
                <a:spcPts val="360"/>
              </a:spcBef>
              <a:defRPr/>
            </a:lvl6pPr>
            <a:lvl7pPr indent="-80645" lvl="6" marL="1718945" algn="l">
              <a:lnSpc>
                <a:spcPct val="100000"/>
              </a:lnSpc>
              <a:spcBef>
                <a:spcPts val="360"/>
              </a:spcBef>
              <a:defRPr/>
            </a:lvl7pPr>
            <a:lvl8pPr indent="-78739" lvl="7" marL="1920240" algn="l">
              <a:lnSpc>
                <a:spcPct val="100000"/>
              </a:lnSpc>
              <a:spcBef>
                <a:spcPts val="360"/>
              </a:spcBef>
              <a:defRPr/>
            </a:lvl8pPr>
            <a:lvl9pPr indent="-73025" lvl="8" marL="2130425" algn="l">
              <a:lnSpc>
                <a:spcPct val="100000"/>
              </a:lnSpc>
              <a:spcBef>
                <a:spcPts val="36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5276088" y="1523999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6684" lvl="0" marL="365125" algn="l">
              <a:spcBef>
                <a:spcPts val="600"/>
              </a:spcBef>
              <a:spcAft>
                <a:spcPts val="0"/>
              </a:spcAft>
              <a:buSzPct val="80000"/>
              <a:defRPr sz="2800"/>
            </a:lvl1pPr>
            <a:lvl2pPr indent="-93662" lvl="1" marL="639763" algn="l">
              <a:spcBef>
                <a:spcPts val="550"/>
              </a:spcBef>
              <a:spcAft>
                <a:spcPts val="0"/>
              </a:spcAft>
              <a:buSzPct val="100000"/>
              <a:defRPr sz="2400"/>
            </a:lvl2pPr>
            <a:lvl3pPr indent="-111125" lvl="2" marL="885825" algn="l">
              <a:spcBef>
                <a:spcPts val="400"/>
              </a:spcBef>
              <a:spcAft>
                <a:spcPts val="0"/>
              </a:spcAft>
              <a:buSzPct val="100000"/>
              <a:defRPr sz="2000"/>
            </a:lvl3pPr>
            <a:lvl4pPr indent="-68262" lvl="3" marL="1096963" algn="l">
              <a:spcBef>
                <a:spcPts val="360"/>
              </a:spcBef>
              <a:spcAft>
                <a:spcPts val="0"/>
              </a:spcAft>
              <a:buSzPct val="100000"/>
              <a:defRPr sz="1800"/>
            </a:lvl4pPr>
            <a:lvl5pPr indent="-77787" lvl="4" marL="1296988" algn="l">
              <a:spcBef>
                <a:spcPts val="360"/>
              </a:spcBef>
              <a:spcAft>
                <a:spcPts val="0"/>
              </a:spcAft>
              <a:buSzPct val="100000"/>
              <a:defRPr sz="1800"/>
            </a:lvl5pPr>
            <a:lvl6pPr indent="-73660" lvl="5" marL="1508760" algn="l">
              <a:lnSpc>
                <a:spcPct val="100000"/>
              </a:lnSpc>
              <a:spcBef>
                <a:spcPts val="360"/>
              </a:spcBef>
              <a:defRPr/>
            </a:lvl6pPr>
            <a:lvl7pPr indent="-80645" lvl="6" marL="1718945" algn="l">
              <a:lnSpc>
                <a:spcPct val="100000"/>
              </a:lnSpc>
              <a:spcBef>
                <a:spcPts val="360"/>
              </a:spcBef>
              <a:defRPr/>
            </a:lvl7pPr>
            <a:lvl8pPr indent="-78739" lvl="7" marL="1920240" algn="l">
              <a:lnSpc>
                <a:spcPct val="100000"/>
              </a:lnSpc>
              <a:spcBef>
                <a:spcPts val="360"/>
              </a:spcBef>
              <a:defRPr/>
            </a:lvl8pPr>
            <a:lvl9pPr indent="-73025" lvl="8" marL="2130425" algn="l">
              <a:lnSpc>
                <a:spcPct val="100000"/>
              </a:lnSpc>
              <a:spcBef>
                <a:spcPts val="36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DAECB"/>
                </a:solidFill>
              </a:defRPr>
            </a:lvl1pPr>
            <a:lvl2pPr indent="0" lvl="1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AECB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200" u="none">
                <a:solidFill>
                  <a:srgbClr val="8DAEC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rm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45720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91440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137160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182880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DAECB"/>
                </a:solidFill>
              </a:defRPr>
            </a:lvl1pPr>
            <a:lvl2pPr indent="0" lvl="1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AECB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200" u="none">
                <a:solidFill>
                  <a:srgbClr val="8DAEC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ый заголовок и текст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 rot="5400000">
            <a:off x="4846637" y="2286001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rm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45720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91440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137160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182880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 rot="5400000">
            <a:off x="998537" y="419102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7485" lvl="0" marL="365125" algn="l">
              <a:spcBef>
                <a:spcPts val="600"/>
              </a:spcBef>
              <a:spcAft>
                <a:spcPts val="0"/>
              </a:spcAft>
              <a:defRPr/>
            </a:lvl1pPr>
            <a:lvl2pPr indent="-131762" lvl="1" marL="639763" algn="l">
              <a:spcBef>
                <a:spcPts val="550"/>
              </a:spcBef>
              <a:spcAft>
                <a:spcPts val="0"/>
              </a:spcAft>
              <a:defRPr/>
            </a:lvl2pPr>
            <a:lvl3pPr indent="-123825" lvl="2" marL="885825" algn="l">
              <a:spcBef>
                <a:spcPts val="360"/>
              </a:spcBef>
              <a:spcAft>
                <a:spcPts val="0"/>
              </a:spcAft>
              <a:defRPr/>
            </a:lvl3pPr>
            <a:lvl4pPr indent="-68262" lvl="3" marL="1096963" algn="l">
              <a:spcBef>
                <a:spcPts val="360"/>
              </a:spcBef>
              <a:spcAft>
                <a:spcPts val="0"/>
              </a:spcAft>
              <a:defRPr/>
            </a:lvl4pPr>
            <a:lvl5pPr indent="-77787" lvl="4" marL="1296988" algn="l">
              <a:spcBef>
                <a:spcPts val="360"/>
              </a:spcBef>
              <a:spcAft>
                <a:spcPts val="0"/>
              </a:spcAft>
              <a:defRPr/>
            </a:lvl5pPr>
            <a:lvl6pPr indent="-73660" lvl="5" marL="1508760" algn="l">
              <a:lnSpc>
                <a:spcPct val="100000"/>
              </a:lnSpc>
              <a:spcBef>
                <a:spcPts val="360"/>
              </a:spcBef>
              <a:defRPr/>
            </a:lvl6pPr>
            <a:lvl7pPr indent="-80645" lvl="6" marL="1718945" algn="l">
              <a:lnSpc>
                <a:spcPct val="100000"/>
              </a:lnSpc>
              <a:spcBef>
                <a:spcPts val="360"/>
              </a:spcBef>
              <a:defRPr/>
            </a:lvl7pPr>
            <a:lvl8pPr indent="-78739" lvl="7" marL="1920240" algn="l">
              <a:lnSpc>
                <a:spcPct val="100000"/>
              </a:lnSpc>
              <a:spcBef>
                <a:spcPts val="360"/>
              </a:spcBef>
              <a:defRPr/>
            </a:lvl8pPr>
            <a:lvl9pPr indent="-73025" lvl="8" marL="2130425" algn="l">
              <a:lnSpc>
                <a:spcPct val="100000"/>
              </a:lnSpc>
              <a:spcBef>
                <a:spcPts val="36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DAECB"/>
                </a:solidFill>
              </a:defRPr>
            </a:lvl1pPr>
            <a:lvl2pPr indent="0" lvl="1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AECB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200" u="none">
                <a:solidFill>
                  <a:srgbClr val="8DAEC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альный текст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1435100" y="274636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rm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45720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91440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137160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182880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 rot="5400000">
            <a:off x="2784475" y="98425"/>
            <a:ext cx="4800600" cy="7499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7485" lvl="0" marL="365125" algn="l">
              <a:spcBef>
                <a:spcPts val="600"/>
              </a:spcBef>
              <a:spcAft>
                <a:spcPts val="0"/>
              </a:spcAft>
              <a:defRPr/>
            </a:lvl1pPr>
            <a:lvl2pPr indent="-131762" lvl="1" marL="639763" algn="l">
              <a:spcBef>
                <a:spcPts val="550"/>
              </a:spcBef>
              <a:spcAft>
                <a:spcPts val="0"/>
              </a:spcAft>
              <a:defRPr/>
            </a:lvl2pPr>
            <a:lvl3pPr indent="-123825" lvl="2" marL="885825" algn="l">
              <a:spcBef>
                <a:spcPts val="360"/>
              </a:spcBef>
              <a:spcAft>
                <a:spcPts val="0"/>
              </a:spcAft>
              <a:defRPr/>
            </a:lvl3pPr>
            <a:lvl4pPr indent="-68262" lvl="3" marL="1096963" algn="l">
              <a:spcBef>
                <a:spcPts val="360"/>
              </a:spcBef>
              <a:spcAft>
                <a:spcPts val="0"/>
              </a:spcAft>
              <a:defRPr/>
            </a:lvl4pPr>
            <a:lvl5pPr indent="-77787" lvl="4" marL="1296988" algn="l">
              <a:spcBef>
                <a:spcPts val="360"/>
              </a:spcBef>
              <a:spcAft>
                <a:spcPts val="0"/>
              </a:spcAft>
              <a:defRPr/>
            </a:lvl5pPr>
            <a:lvl6pPr indent="-73660" lvl="5" marL="1508760" algn="l">
              <a:lnSpc>
                <a:spcPct val="100000"/>
              </a:lnSpc>
              <a:spcBef>
                <a:spcPts val="360"/>
              </a:spcBef>
              <a:defRPr/>
            </a:lvl6pPr>
            <a:lvl7pPr indent="-80645" lvl="6" marL="1718945" algn="l">
              <a:lnSpc>
                <a:spcPct val="100000"/>
              </a:lnSpc>
              <a:spcBef>
                <a:spcPts val="360"/>
              </a:spcBef>
              <a:defRPr/>
            </a:lvl7pPr>
            <a:lvl8pPr indent="-78739" lvl="7" marL="1920240" algn="l">
              <a:lnSpc>
                <a:spcPct val="100000"/>
              </a:lnSpc>
              <a:spcBef>
                <a:spcPts val="360"/>
              </a:spcBef>
              <a:defRPr/>
            </a:lvl8pPr>
            <a:lvl9pPr indent="-73025" lvl="8" marL="2130425" algn="l">
              <a:lnSpc>
                <a:spcPct val="100000"/>
              </a:lnSpc>
              <a:spcBef>
                <a:spcPts val="36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DAECB"/>
                </a:solidFill>
              </a:defRPr>
            </a:lvl1pPr>
            <a:lvl2pPr indent="0" lvl="1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AECB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200" u="none">
                <a:solidFill>
                  <a:srgbClr val="8DAEC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 слайд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DAECB"/>
                </a:solidFill>
              </a:defRPr>
            </a:lvl1pPr>
            <a:lvl2pPr indent="0" lvl="1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AECB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200" u="none">
                <a:solidFill>
                  <a:srgbClr val="8DAEC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ctrTitle"/>
          </p:nvPr>
        </p:nvSpPr>
        <p:spPr>
          <a:xfrm>
            <a:off x="1432559" y="359897"/>
            <a:ext cx="7406639" cy="147218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rm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45720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91440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137160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182880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" type="subTitle"/>
          </p:nvPr>
        </p:nvSpPr>
        <p:spPr>
          <a:xfrm>
            <a:off x="1432559" y="1850064"/>
            <a:ext cx="740663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" lvl="0" marL="27305" algn="l">
              <a:spcBef>
                <a:spcPts val="600"/>
              </a:spcBef>
              <a:spcAft>
                <a:spcPts val="0"/>
              </a:spcAft>
              <a:buNone/>
              <a:defRPr sz="2600">
                <a:solidFill>
                  <a:srgbClr val="283244"/>
                </a:solidFill>
              </a:defRPr>
            </a:lvl1pPr>
            <a:lvl2pPr indent="0" lvl="1" marL="457200" algn="ctr">
              <a:spcBef>
                <a:spcPts val="550"/>
              </a:spcBef>
              <a:spcAft>
                <a:spcPts val="0"/>
              </a:spcAft>
              <a:buNone/>
              <a:defRPr/>
            </a:lvl2pPr>
            <a:lvl3pPr indent="0" lvl="2" marL="914400" algn="ctr">
              <a:spcBef>
                <a:spcPts val="360"/>
              </a:spcBef>
              <a:spcAft>
                <a:spcPts val="0"/>
              </a:spcAft>
              <a:buNone/>
              <a:defRPr/>
            </a:lvl3pPr>
            <a:lvl4pPr indent="0" lvl="3" marL="1371600" algn="ctr">
              <a:spcBef>
                <a:spcPts val="360"/>
              </a:spcBef>
              <a:spcAft>
                <a:spcPts val="0"/>
              </a:spcAft>
              <a:buNone/>
              <a:defRPr/>
            </a:lvl4pPr>
            <a:lvl5pPr indent="0" lvl="4" marL="1828800" algn="ctr">
              <a:spcBef>
                <a:spcPts val="360"/>
              </a:spcBef>
              <a:spcAft>
                <a:spcPts val="0"/>
              </a:spcAft>
              <a:buNone/>
              <a:defRPr/>
            </a:lvl5pPr>
            <a:lvl6pPr indent="0" lvl="5" marL="2286000" algn="ctr">
              <a:lnSpc>
                <a:spcPct val="100000"/>
              </a:lnSpc>
              <a:spcBef>
                <a:spcPts val="360"/>
              </a:spcBef>
              <a:buNone/>
              <a:defRPr/>
            </a:lvl6pPr>
            <a:lvl7pPr indent="0" lvl="6" marL="2743200" algn="ctr">
              <a:lnSpc>
                <a:spcPct val="100000"/>
              </a:lnSpc>
              <a:spcBef>
                <a:spcPts val="360"/>
              </a:spcBef>
              <a:buNone/>
              <a:defRPr/>
            </a:lvl7pPr>
            <a:lvl8pPr indent="0" lvl="7" marL="3200400" algn="ctr">
              <a:lnSpc>
                <a:spcPct val="100000"/>
              </a:lnSpc>
              <a:spcBef>
                <a:spcPts val="360"/>
              </a:spcBef>
              <a:buNone/>
              <a:defRPr/>
            </a:lvl8pPr>
            <a:lvl9pPr indent="0" lvl="8" marL="3657600" algn="ctr">
              <a:lnSpc>
                <a:spcPct val="100000"/>
              </a:lnSpc>
              <a:spcBef>
                <a:spcPts val="360"/>
              </a:spcBef>
              <a:buNone/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DAECB"/>
                </a:solidFill>
              </a:defRPr>
            </a:lvl1pPr>
            <a:lvl2pPr indent="0" lvl="1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AECB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200" u="none">
                <a:solidFill>
                  <a:srgbClr val="8DAEC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rmAutofit/>
          </a:bodyPr>
          <a:lstStyle>
            <a:lvl1pPr indent="0" lvl="0" mar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495A74"/>
              </a:buClr>
              <a:buFont typeface="Cabin"/>
              <a:buNone/>
              <a:defRPr b="1" sz="4000" cap="none"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45720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91440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137160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182880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2578392" y="1066799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5715" lvl="0" marL="1841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83244"/>
                </a:solidFill>
              </a:defRPr>
            </a:lvl1pPr>
            <a:lvl2pPr indent="-246062" lvl="1" marL="639763" algn="l">
              <a:spcBef>
                <a:spcPts val="550"/>
              </a:spcBef>
              <a:spcAft>
                <a:spcPts val="0"/>
              </a:spcAft>
              <a:buNone/>
              <a:defRPr sz="1800">
                <a:solidFill>
                  <a:srgbClr val="888888"/>
                </a:solidFill>
              </a:defRPr>
            </a:lvl2pPr>
            <a:lvl3pPr indent="-238125" lvl="2" marL="885825" algn="l">
              <a:spcBef>
                <a:spcPts val="320"/>
              </a:spcBef>
              <a:spcAft>
                <a:spcPts val="0"/>
              </a:spcAft>
              <a:buNone/>
              <a:defRPr sz="1600">
                <a:solidFill>
                  <a:srgbClr val="888888"/>
                </a:solidFill>
              </a:defRPr>
            </a:lvl3pPr>
            <a:lvl4pPr indent="-182562" lvl="3" marL="1096963" algn="l">
              <a:spcBef>
                <a:spcPts val="28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</a:defRPr>
            </a:lvl4pPr>
            <a:lvl5pPr indent="-192087" lvl="4" marL="1296988" algn="l">
              <a:spcBef>
                <a:spcPts val="28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</a:defRPr>
            </a:lvl5pPr>
            <a:lvl6pPr indent="-73660" lvl="5" marL="1508760" algn="l">
              <a:lnSpc>
                <a:spcPct val="100000"/>
              </a:lnSpc>
              <a:spcBef>
                <a:spcPts val="360"/>
              </a:spcBef>
              <a:defRPr/>
            </a:lvl6pPr>
            <a:lvl7pPr indent="-80645" lvl="6" marL="1718945" algn="l">
              <a:lnSpc>
                <a:spcPct val="100000"/>
              </a:lnSpc>
              <a:spcBef>
                <a:spcPts val="360"/>
              </a:spcBef>
              <a:defRPr/>
            </a:lvl7pPr>
            <a:lvl8pPr indent="-78739" lvl="7" marL="1920240" algn="l">
              <a:lnSpc>
                <a:spcPct val="100000"/>
              </a:lnSpc>
              <a:spcBef>
                <a:spcPts val="360"/>
              </a:spcBef>
              <a:defRPr/>
            </a:lvl8pPr>
            <a:lvl9pPr indent="-73025" lvl="8" marL="2130425" algn="l">
              <a:lnSpc>
                <a:spcPct val="100000"/>
              </a:lnSpc>
              <a:spcBef>
                <a:spcPts val="360"/>
              </a:spcBef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DAECB"/>
                </a:solidFill>
              </a:defRPr>
            </a:lvl1pPr>
            <a:lvl2pPr indent="0" lvl="1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AECB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200" u="none">
                <a:solidFill>
                  <a:srgbClr val="8DAEC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rm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 b="1" sz="4500" cap="none"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45720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91440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137160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182880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457200" y="328278"/>
            <a:ext cx="4023360" cy="640079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-635" lvl="0" marL="64135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defRPr b="0" sz="1900">
                <a:solidFill>
                  <a:schemeClr val="dk1"/>
                </a:solidFill>
              </a:defRPr>
            </a:lvl1pPr>
            <a:lvl2pPr indent="-246062" lvl="1" marL="639763" algn="l">
              <a:spcBef>
                <a:spcPts val="550"/>
              </a:spcBef>
              <a:spcAft>
                <a:spcPts val="0"/>
              </a:spcAft>
              <a:buNone/>
              <a:defRPr b="1" sz="2000"/>
            </a:lvl2pPr>
            <a:lvl3pPr indent="-238125" lvl="2" marL="885825" algn="l">
              <a:spcBef>
                <a:spcPts val="360"/>
              </a:spcBef>
              <a:spcAft>
                <a:spcPts val="0"/>
              </a:spcAft>
              <a:buNone/>
              <a:defRPr b="1" sz="1800"/>
            </a:lvl3pPr>
            <a:lvl4pPr indent="-182562" lvl="3" marL="1096963" algn="l">
              <a:spcBef>
                <a:spcPts val="320"/>
              </a:spcBef>
              <a:spcAft>
                <a:spcPts val="0"/>
              </a:spcAft>
              <a:buNone/>
              <a:defRPr b="1" sz="1600"/>
            </a:lvl4pPr>
            <a:lvl5pPr indent="-192087" lvl="4" marL="1296988" algn="l">
              <a:spcBef>
                <a:spcPts val="320"/>
              </a:spcBef>
              <a:spcAft>
                <a:spcPts val="0"/>
              </a:spcAft>
              <a:buNone/>
              <a:defRPr b="1" sz="1600"/>
            </a:lvl5pPr>
            <a:lvl6pPr indent="-73660" lvl="5" marL="1508760" algn="l">
              <a:lnSpc>
                <a:spcPct val="100000"/>
              </a:lnSpc>
              <a:spcBef>
                <a:spcPts val="360"/>
              </a:spcBef>
              <a:defRPr/>
            </a:lvl6pPr>
            <a:lvl7pPr indent="-80645" lvl="6" marL="1718945" algn="l">
              <a:lnSpc>
                <a:spcPct val="100000"/>
              </a:lnSpc>
              <a:spcBef>
                <a:spcPts val="360"/>
              </a:spcBef>
              <a:defRPr/>
            </a:lvl7pPr>
            <a:lvl8pPr indent="-78739" lvl="7" marL="1920240" algn="l">
              <a:lnSpc>
                <a:spcPct val="100000"/>
              </a:lnSpc>
              <a:spcBef>
                <a:spcPts val="360"/>
              </a:spcBef>
              <a:defRPr/>
            </a:lvl8pPr>
            <a:lvl9pPr indent="-73025" lvl="8" marL="2130425" algn="l">
              <a:lnSpc>
                <a:spcPct val="100000"/>
              </a:lnSpc>
              <a:spcBef>
                <a:spcPts val="360"/>
              </a:spcBef>
              <a:defRPr/>
            </a:lvl9pPr>
          </a:lstStyle>
          <a:p/>
        </p:txBody>
      </p:sp>
      <p:sp>
        <p:nvSpPr>
          <p:cNvPr id="114" name="Shape 114"/>
          <p:cNvSpPr txBox="1"/>
          <p:nvPr>
            <p:ph idx="2" type="body"/>
          </p:nvPr>
        </p:nvSpPr>
        <p:spPr>
          <a:xfrm>
            <a:off x="4663439" y="328278"/>
            <a:ext cx="4023360" cy="640079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-635" lvl="0" marL="64135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defRPr b="0" sz="1900">
                <a:solidFill>
                  <a:schemeClr val="dk1"/>
                </a:solidFill>
              </a:defRPr>
            </a:lvl1pPr>
            <a:lvl2pPr indent="-246062" lvl="1" marL="639763" algn="l">
              <a:spcBef>
                <a:spcPts val="550"/>
              </a:spcBef>
              <a:spcAft>
                <a:spcPts val="0"/>
              </a:spcAft>
              <a:buNone/>
              <a:defRPr b="1" sz="2000"/>
            </a:lvl2pPr>
            <a:lvl3pPr indent="-238125" lvl="2" marL="885825" algn="l">
              <a:spcBef>
                <a:spcPts val="360"/>
              </a:spcBef>
              <a:spcAft>
                <a:spcPts val="0"/>
              </a:spcAft>
              <a:buNone/>
              <a:defRPr b="1" sz="1800"/>
            </a:lvl3pPr>
            <a:lvl4pPr indent="-182562" lvl="3" marL="1096963" algn="l">
              <a:spcBef>
                <a:spcPts val="320"/>
              </a:spcBef>
              <a:spcAft>
                <a:spcPts val="0"/>
              </a:spcAft>
              <a:buNone/>
              <a:defRPr b="1" sz="1600"/>
            </a:lvl4pPr>
            <a:lvl5pPr indent="-192087" lvl="4" marL="1296988" algn="l">
              <a:spcBef>
                <a:spcPts val="320"/>
              </a:spcBef>
              <a:spcAft>
                <a:spcPts val="0"/>
              </a:spcAft>
              <a:buNone/>
              <a:defRPr b="1" sz="1600"/>
            </a:lvl5pPr>
            <a:lvl6pPr indent="-73660" lvl="5" marL="1508760" algn="l">
              <a:lnSpc>
                <a:spcPct val="100000"/>
              </a:lnSpc>
              <a:spcBef>
                <a:spcPts val="360"/>
              </a:spcBef>
              <a:defRPr/>
            </a:lvl6pPr>
            <a:lvl7pPr indent="-80645" lvl="6" marL="1718945" algn="l">
              <a:lnSpc>
                <a:spcPct val="100000"/>
              </a:lnSpc>
              <a:spcBef>
                <a:spcPts val="360"/>
              </a:spcBef>
              <a:defRPr/>
            </a:lvl7pPr>
            <a:lvl8pPr indent="-78739" lvl="7" marL="1920240" algn="l">
              <a:lnSpc>
                <a:spcPct val="100000"/>
              </a:lnSpc>
              <a:spcBef>
                <a:spcPts val="360"/>
              </a:spcBef>
              <a:defRPr/>
            </a:lvl8pPr>
            <a:lvl9pPr indent="-73025" lvl="8" marL="2130425" algn="l">
              <a:lnSpc>
                <a:spcPct val="100000"/>
              </a:lnSpc>
              <a:spcBef>
                <a:spcPts val="360"/>
              </a:spcBef>
              <a:defRPr/>
            </a:lvl9pPr>
          </a:lstStyle>
          <a:p/>
        </p:txBody>
      </p:sp>
      <p:sp>
        <p:nvSpPr>
          <p:cNvPr id="115" name="Shape 115"/>
          <p:cNvSpPr txBox="1"/>
          <p:nvPr>
            <p:ph idx="3" type="body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-156845" lvl="0" marL="39306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0000"/>
              <a:defRPr sz="2400"/>
            </a:lvl1pPr>
            <a:lvl2pPr indent="-119062" lvl="1" marL="63976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defRPr sz="2000"/>
            </a:lvl2pPr>
            <a:lvl3pPr indent="-123825" lvl="2" marL="88582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defRPr sz="1800"/>
            </a:lvl3pPr>
            <a:lvl4pPr indent="-80962" lvl="3" marL="109696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defRPr sz="1600"/>
            </a:lvl4pPr>
            <a:lvl5pPr indent="-90487" lvl="4" marL="1296988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defRPr sz="1600"/>
            </a:lvl5pPr>
            <a:lvl6pPr indent="-73660" lvl="5" marL="1508760" algn="l">
              <a:lnSpc>
                <a:spcPct val="100000"/>
              </a:lnSpc>
              <a:spcBef>
                <a:spcPts val="360"/>
              </a:spcBef>
              <a:defRPr/>
            </a:lvl6pPr>
            <a:lvl7pPr indent="-80645" lvl="6" marL="1718945" algn="l">
              <a:lnSpc>
                <a:spcPct val="100000"/>
              </a:lnSpc>
              <a:spcBef>
                <a:spcPts val="360"/>
              </a:spcBef>
              <a:defRPr/>
            </a:lvl7pPr>
            <a:lvl8pPr indent="-78739" lvl="7" marL="1920240" algn="l">
              <a:lnSpc>
                <a:spcPct val="100000"/>
              </a:lnSpc>
              <a:spcBef>
                <a:spcPts val="360"/>
              </a:spcBef>
              <a:defRPr/>
            </a:lvl8pPr>
            <a:lvl9pPr indent="-73025" lvl="8" marL="2130425" algn="l">
              <a:lnSpc>
                <a:spcPct val="100000"/>
              </a:lnSpc>
              <a:spcBef>
                <a:spcPts val="360"/>
              </a:spcBef>
              <a:defRPr/>
            </a:lvl9pPr>
          </a:lstStyle>
          <a:p/>
        </p:txBody>
      </p:sp>
      <p:sp>
        <p:nvSpPr>
          <p:cNvPr id="116" name="Shape 116"/>
          <p:cNvSpPr txBox="1"/>
          <p:nvPr>
            <p:ph idx="4" type="body"/>
          </p:nvPr>
        </p:nvSpPr>
        <p:spPr>
          <a:xfrm>
            <a:off x="4663439" y="969336"/>
            <a:ext cx="402336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-156845" lvl="0" marL="39306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0000"/>
              <a:defRPr sz="2400"/>
            </a:lvl1pPr>
            <a:lvl2pPr indent="-119062" lvl="1" marL="63976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defRPr sz="2000"/>
            </a:lvl2pPr>
            <a:lvl3pPr indent="-123825" lvl="2" marL="885825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defRPr sz="1800"/>
            </a:lvl3pPr>
            <a:lvl4pPr indent="-80962" lvl="3" marL="109696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defRPr sz="1600"/>
            </a:lvl4pPr>
            <a:lvl5pPr indent="-90487" lvl="4" marL="1296988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defRPr sz="1600"/>
            </a:lvl5pPr>
            <a:lvl6pPr indent="-73660" lvl="5" marL="1508760" algn="l">
              <a:lnSpc>
                <a:spcPct val="100000"/>
              </a:lnSpc>
              <a:spcBef>
                <a:spcPts val="360"/>
              </a:spcBef>
              <a:defRPr/>
            </a:lvl6pPr>
            <a:lvl7pPr indent="-80645" lvl="6" marL="1718945" algn="l">
              <a:lnSpc>
                <a:spcPct val="100000"/>
              </a:lnSpc>
              <a:spcBef>
                <a:spcPts val="360"/>
              </a:spcBef>
              <a:defRPr/>
            </a:lvl7pPr>
            <a:lvl8pPr indent="-78739" lvl="7" marL="1920240" algn="l">
              <a:lnSpc>
                <a:spcPct val="100000"/>
              </a:lnSpc>
              <a:spcBef>
                <a:spcPts val="360"/>
              </a:spcBef>
              <a:defRPr/>
            </a:lvl8pPr>
            <a:lvl9pPr indent="-73025" lvl="8" marL="2130425" algn="l">
              <a:lnSpc>
                <a:spcPct val="100000"/>
              </a:lnSpc>
              <a:spcBef>
                <a:spcPts val="360"/>
              </a:spcBef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DAECB"/>
                </a:solidFill>
              </a:defRPr>
            </a:lvl1pPr>
            <a:lvl2pPr indent="0" lvl="1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4572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6400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AECB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200" u="none">
                <a:solidFill>
                  <a:srgbClr val="8DAEC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7.xml"/><Relationship Id="rId5" Type="http://schemas.openxmlformats.org/officeDocument/2006/relationships/theme" Target="../theme/theme8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4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3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815975" y="-815975"/>
            <a:ext cx="1638300" cy="1638300"/>
          </a:xfrm>
          <a:custGeom>
            <a:pathLst>
              <a:path extrusionOk="0" h="120000" w="120000">
                <a:moveTo>
                  <a:pt x="120000" y="60000"/>
                </a:moveTo>
                <a:lnTo>
                  <a:pt x="120000" y="60000"/>
                </a:lnTo>
                <a:cubicBezTo>
                  <a:pt x="120000" y="67882"/>
                  <a:pt x="118446" y="75687"/>
                  <a:pt x="115429" y="82969"/>
                </a:cubicBezTo>
                <a:cubicBezTo>
                  <a:pt x="112411" y="90251"/>
                  <a:pt x="107988" y="96867"/>
                  <a:pt x="102413" y="102439"/>
                </a:cubicBezTo>
                <a:cubicBezTo>
                  <a:pt x="96837" y="108011"/>
                  <a:pt x="90218" y="112430"/>
                  <a:pt x="82935" y="115443"/>
                </a:cubicBezTo>
                <a:cubicBezTo>
                  <a:pt x="75651" y="118456"/>
                  <a:pt x="67845" y="120004"/>
                  <a:pt x="59962" y="119999"/>
                </a:cubicBezTo>
                <a:lnTo>
                  <a:pt x="60000" y="60000"/>
                </a:lnTo>
                <a:close/>
              </a:path>
            </a:pathLst>
          </a:custGeom>
          <a:solidFill>
            <a:srgbClr val="F4FCFF">
              <a:alpha val="32549"/>
            </a:srgbClr>
          </a:solidFill>
          <a:ln cap="rnd" cmpd="sng" w="9525">
            <a:solidFill>
              <a:srgbClr val="A5CBEC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cap="rnd" cmpd="sng" w="27300">
            <a:solidFill>
              <a:srgbClr val="DAF7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63500" dir="5400000" dist="25400">
              <a:srgbClr val="95AEC3">
                <a:alpha val="8470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Shape 12"/>
          <p:cNvGrpSpPr/>
          <p:nvPr/>
        </p:nvGrpSpPr>
        <p:grpSpPr>
          <a:xfrm>
            <a:off x="165100" y="1036637"/>
            <a:ext cx="1169987" cy="1169987"/>
            <a:chOff x="165100" y="1036637"/>
            <a:chExt cx="1169987" cy="1169987"/>
          </a:xfrm>
        </p:grpSpPr>
        <p:pic>
          <p:nvPicPr>
            <p:cNvPr id="13" name="Shape 1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65100" y="1036637"/>
              <a:ext cx="1169987" cy="11699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Shape 14"/>
            <p:cNvSpPr txBox="1"/>
            <p:nvPr/>
          </p:nvSpPr>
          <p:spPr>
            <a:xfrm rot="2280000">
              <a:off x="347661" y="1216025"/>
              <a:ext cx="795337" cy="779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Shape 15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/>
          <p:nvPr>
            <p:ph type="title"/>
          </p:nvPr>
        </p:nvSpPr>
        <p:spPr>
          <a:xfrm>
            <a:off x="1435100" y="274636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rm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effectLst>
                  <a:outerShdw blurRad="50000" rotWithShape="0" algn="tl" dir="5400000" dist="30000">
                    <a:srgbClr val="000000">
                      <a:alpha val="30000"/>
                    </a:srgbClr>
                  </a:outerShdw>
                </a:effectLst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636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8262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85725" lvl="2" marL="885825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555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5087" lvl="4" marL="1296988" marR="0" rtl="0" algn="l">
              <a:spcBef>
                <a:spcPts val="400"/>
              </a:spcBef>
              <a:spcAft>
                <a:spcPts val="0"/>
              </a:spcAft>
              <a:buClr>
                <a:srgbClr val="00ADDC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0960" lvl="5" marL="1508760" marR="0" rtl="0" algn="l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7945" lvl="6" marL="1718945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6039" lvl="7" marL="1920240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0325" lvl="8" marL="2130425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DAEC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AECB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200" u="none">
                <a:solidFill>
                  <a:srgbClr val="8DAEC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1" name="Shape 21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66727D">
                <a:alpha val="2470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>
            <a:off x="1014412" y="0"/>
            <a:ext cx="812958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66727D">
                <a:alpha val="2470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 txBox="1"/>
          <p:nvPr>
            <p:ph type="title"/>
          </p:nvPr>
        </p:nvSpPr>
        <p:spPr>
          <a:xfrm>
            <a:off x="1435100" y="274636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rm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effectLst>
                  <a:outerShdw blurRad="50000" rotWithShape="0" algn="tl" dir="5400000" dist="30000">
                    <a:srgbClr val="000000">
                      <a:alpha val="30000"/>
                    </a:srgbClr>
                  </a:outerShdw>
                </a:effectLst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636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8262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85725" lvl="2" marL="885825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555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5087" lvl="4" marL="1296988" marR="0" rtl="0" algn="l">
              <a:spcBef>
                <a:spcPts val="400"/>
              </a:spcBef>
              <a:spcAft>
                <a:spcPts val="0"/>
              </a:spcAft>
              <a:buClr>
                <a:srgbClr val="00ADDC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0960" lvl="5" marL="1508760" marR="0" rtl="0" algn="l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7945" lvl="6" marL="1718945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6039" lvl="7" marL="1920240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0325" lvl="8" marL="2130425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DAEC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AECB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200" u="none">
                <a:solidFill>
                  <a:srgbClr val="8DAEC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-815975" y="-815975"/>
            <a:ext cx="1638300" cy="1638300"/>
          </a:xfrm>
          <a:custGeom>
            <a:pathLst>
              <a:path extrusionOk="0" h="120000" w="120000">
                <a:moveTo>
                  <a:pt x="120000" y="60000"/>
                </a:moveTo>
                <a:lnTo>
                  <a:pt x="120000" y="60000"/>
                </a:lnTo>
                <a:cubicBezTo>
                  <a:pt x="120000" y="67882"/>
                  <a:pt x="118446" y="75687"/>
                  <a:pt x="115429" y="82969"/>
                </a:cubicBezTo>
                <a:cubicBezTo>
                  <a:pt x="112411" y="90251"/>
                  <a:pt x="107988" y="96867"/>
                  <a:pt x="102413" y="102439"/>
                </a:cubicBezTo>
                <a:cubicBezTo>
                  <a:pt x="96837" y="108011"/>
                  <a:pt x="90218" y="112430"/>
                  <a:pt x="82935" y="115443"/>
                </a:cubicBezTo>
                <a:cubicBezTo>
                  <a:pt x="75651" y="118456"/>
                  <a:pt x="67845" y="120004"/>
                  <a:pt x="59962" y="119999"/>
                </a:cubicBezTo>
                <a:lnTo>
                  <a:pt x="60000" y="60000"/>
                </a:lnTo>
                <a:close/>
              </a:path>
            </a:pathLst>
          </a:custGeom>
          <a:solidFill>
            <a:srgbClr val="F4FCFF">
              <a:alpha val="32549"/>
            </a:srgbClr>
          </a:solidFill>
          <a:ln cap="rnd" cmpd="sng" w="9525">
            <a:solidFill>
              <a:srgbClr val="A5CBEC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cap="rnd" cmpd="sng" w="27300">
            <a:solidFill>
              <a:srgbClr val="DAF7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63500" dir="5400000" dist="25400">
              <a:srgbClr val="95AEC3">
                <a:alpha val="8470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" name="Shape 67"/>
          <p:cNvGrpSpPr/>
          <p:nvPr/>
        </p:nvGrpSpPr>
        <p:grpSpPr>
          <a:xfrm>
            <a:off x="165100" y="1036637"/>
            <a:ext cx="1169987" cy="1169987"/>
            <a:chOff x="165100" y="1036637"/>
            <a:chExt cx="1169987" cy="1169987"/>
          </a:xfrm>
        </p:grpSpPr>
        <p:pic>
          <p:nvPicPr>
            <p:cNvPr id="68" name="Shape 6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65100" y="1036637"/>
              <a:ext cx="1169987" cy="11699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Shape 69"/>
            <p:cNvSpPr txBox="1"/>
            <p:nvPr/>
          </p:nvSpPr>
          <p:spPr>
            <a:xfrm rot="2280000">
              <a:off x="347661" y="1216025"/>
              <a:ext cx="795337" cy="779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Shape 70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66727D">
                <a:alpha val="2470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Shape 72"/>
          <p:cNvGrpSpPr/>
          <p:nvPr/>
        </p:nvGrpSpPr>
        <p:grpSpPr>
          <a:xfrm>
            <a:off x="914400" y="1408112"/>
            <a:ext cx="231775" cy="225425"/>
            <a:chOff x="914400" y="1408112"/>
            <a:chExt cx="231775" cy="225425"/>
          </a:xfrm>
        </p:grpSpPr>
        <p:pic>
          <p:nvPicPr>
            <p:cNvPr id="73" name="Shape 7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14400" y="1408112"/>
              <a:ext cx="231775" cy="225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Shape 74"/>
            <p:cNvSpPr txBox="1"/>
            <p:nvPr/>
          </p:nvSpPr>
          <p:spPr>
            <a:xfrm>
              <a:off x="952500" y="1444625"/>
              <a:ext cx="149225" cy="149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" name="Shape 75"/>
          <p:cNvSpPr/>
          <p:nvPr/>
        </p:nvSpPr>
        <p:spPr>
          <a:xfrm>
            <a:off x="1157287" y="1344612"/>
            <a:ext cx="63500" cy="65087"/>
          </a:xfrm>
          <a:prstGeom prst="ellipse">
            <a:avLst/>
          </a:prstGeom>
          <a:noFill/>
          <a:ln cap="rnd" cmpd="sng" w="12700">
            <a:solidFill>
              <a:srgbClr val="6FB833">
                <a:alpha val="59607"/>
              </a:srgbClr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 txBox="1"/>
          <p:nvPr>
            <p:ph type="title"/>
          </p:nvPr>
        </p:nvSpPr>
        <p:spPr>
          <a:xfrm>
            <a:off x="1435100" y="274636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rm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effectLst>
                  <a:outerShdw blurRad="50000" rotWithShape="0" algn="tl" dir="5400000" dist="30000">
                    <a:srgbClr val="000000">
                      <a:alpha val="30000"/>
                    </a:srgbClr>
                  </a:outerShdw>
                </a:effectLst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636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8262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85725" lvl="2" marL="885825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555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5087" lvl="4" marL="1296988" marR="0" rtl="0" algn="l">
              <a:spcBef>
                <a:spcPts val="400"/>
              </a:spcBef>
              <a:spcAft>
                <a:spcPts val="0"/>
              </a:spcAft>
              <a:buClr>
                <a:srgbClr val="00ADDC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0960" lvl="5" marL="1508760" marR="0" rtl="0" algn="l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7945" lvl="6" marL="1718945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6039" lvl="7" marL="1920240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0325" lvl="8" marL="2130425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DAEC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AECB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200" u="none">
                <a:solidFill>
                  <a:srgbClr val="8DAEC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2286000" y="0"/>
            <a:ext cx="762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66727D">
                <a:alpha val="24705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Shape 90"/>
          <p:cNvGrpSpPr/>
          <p:nvPr/>
        </p:nvGrpSpPr>
        <p:grpSpPr>
          <a:xfrm>
            <a:off x="2163761" y="2809875"/>
            <a:ext cx="231775" cy="225425"/>
            <a:chOff x="2163761" y="2809875"/>
            <a:chExt cx="231775" cy="225425"/>
          </a:xfrm>
        </p:grpSpPr>
        <p:pic>
          <p:nvPicPr>
            <p:cNvPr id="91" name="Shape 9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163762" y="2809875"/>
              <a:ext cx="231775" cy="225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Shape 92"/>
            <p:cNvSpPr txBox="1"/>
            <p:nvPr/>
          </p:nvSpPr>
          <p:spPr>
            <a:xfrm>
              <a:off x="2203450" y="2844800"/>
              <a:ext cx="147636" cy="149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Shape 93"/>
          <p:cNvSpPr/>
          <p:nvPr/>
        </p:nvSpPr>
        <p:spPr>
          <a:xfrm>
            <a:off x="2408237" y="2746375"/>
            <a:ext cx="63500" cy="63500"/>
          </a:xfrm>
          <a:prstGeom prst="ellipse">
            <a:avLst/>
          </a:prstGeom>
          <a:noFill/>
          <a:ln cap="rnd" cmpd="sng" w="12700">
            <a:solidFill>
              <a:srgbClr val="6FB833">
                <a:alpha val="59607"/>
              </a:srgbClr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/>
          <p:nvPr>
            <p:ph type="title"/>
          </p:nvPr>
        </p:nvSpPr>
        <p:spPr>
          <a:xfrm>
            <a:off x="1435100" y="274636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rm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effectLst>
                  <a:outerShdw blurRad="50000" rotWithShape="0" algn="tl" dir="5400000" dist="30000">
                    <a:srgbClr val="000000">
                      <a:alpha val="30000"/>
                    </a:srgbClr>
                  </a:outerShdw>
                </a:effectLst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636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8262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85725" lvl="2" marL="885825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555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5087" lvl="4" marL="1296988" marR="0" rtl="0" algn="l">
              <a:spcBef>
                <a:spcPts val="400"/>
              </a:spcBef>
              <a:spcAft>
                <a:spcPts val="0"/>
              </a:spcAft>
              <a:buClr>
                <a:srgbClr val="00ADDC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0960" lvl="5" marL="1508760" marR="0" rtl="0" algn="l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7945" lvl="6" marL="1718945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6039" lvl="7" marL="1920240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0325" lvl="8" marL="2130425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DAEC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AECB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200" u="none">
                <a:solidFill>
                  <a:srgbClr val="8DAEC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1435100" y="274636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rm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effectLst>
                  <a:outerShdw blurRad="50000" rotWithShape="0" algn="tl" dir="5400000" dist="30000">
                    <a:srgbClr val="000000">
                      <a:alpha val="30000"/>
                    </a:srgbClr>
                  </a:outerShdw>
                </a:effectLst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636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8262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85725" lvl="2" marL="885825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555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5087" lvl="4" marL="1296988" marR="0" rtl="0" algn="l">
              <a:spcBef>
                <a:spcPts val="400"/>
              </a:spcBef>
              <a:spcAft>
                <a:spcPts val="0"/>
              </a:spcAft>
              <a:buClr>
                <a:srgbClr val="00ADDC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0960" lvl="5" marL="1508760" marR="0" rtl="0" algn="l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7945" lvl="6" marL="1718945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6039" lvl="7" marL="1920240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0325" lvl="8" marL="2130425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DAEC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AECB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200" u="none">
                <a:solidFill>
                  <a:srgbClr val="8DAEC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1435100" y="274636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rm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effectLst>
                  <a:outerShdw blurRad="50000" rotWithShape="0" algn="tl" dir="5400000" dist="30000">
                    <a:srgbClr val="000000">
                      <a:alpha val="30000"/>
                    </a:srgbClr>
                  </a:outerShdw>
                </a:effectLst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636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8262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85725" lvl="2" marL="885825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555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5087" lvl="4" marL="1296988" marR="0" rtl="0" algn="l">
              <a:spcBef>
                <a:spcPts val="400"/>
              </a:spcBef>
              <a:spcAft>
                <a:spcPts val="0"/>
              </a:spcAft>
              <a:buClr>
                <a:srgbClr val="00ADDC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0960" lvl="5" marL="1508760" marR="0" rtl="0" algn="l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7945" lvl="6" marL="1718945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6039" lvl="7" marL="1920240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0325" lvl="8" marL="2130425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DAEC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AECB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200" u="none">
                <a:solidFill>
                  <a:srgbClr val="8DAEC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Shape 134"/>
          <p:cNvGrpSpPr/>
          <p:nvPr/>
        </p:nvGrpSpPr>
        <p:grpSpPr>
          <a:xfrm>
            <a:off x="646112" y="969962"/>
            <a:ext cx="4803775" cy="4802186"/>
            <a:chOff x="646112" y="969962"/>
            <a:chExt cx="4803775" cy="4802186"/>
          </a:xfrm>
        </p:grpSpPr>
        <p:pic>
          <p:nvPicPr>
            <p:cNvPr id="135" name="Shape 13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46111" y="969962"/>
              <a:ext cx="4803775" cy="48021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Shape 136"/>
            <p:cNvSpPr txBox="1"/>
            <p:nvPr/>
          </p:nvSpPr>
          <p:spPr>
            <a:xfrm>
              <a:off x="762000" y="1066800"/>
              <a:ext cx="4572000" cy="45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27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" name="Shape 137"/>
          <p:cNvSpPr/>
          <p:nvPr/>
        </p:nvSpPr>
        <p:spPr>
          <a:xfrm rot="-2160000">
            <a:off x="396874" y="954087"/>
            <a:ext cx="685800" cy="204787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63500" sx="96000" dir="3299947" dist="25399" sy="96000">
              <a:srgbClr val="B9E3FF">
                <a:alpha val="39607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 flipH="1" rot="2160000">
            <a:off x="5003800" y="936625"/>
            <a:ext cx="649287" cy="204786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63500" sx="96000" dir="3299947" dist="25399" sy="96000">
              <a:schemeClr val="lt2">
                <a:alpha val="19607"/>
              </a:scheme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/>
          <p:nvPr>
            <p:ph type="title"/>
          </p:nvPr>
        </p:nvSpPr>
        <p:spPr>
          <a:xfrm>
            <a:off x="1435100" y="274636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rm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effectLst>
                  <a:outerShdw blurRad="50000" rotWithShape="0" algn="tl" dir="5400000" dist="30000">
                    <a:srgbClr val="000000">
                      <a:alpha val="30000"/>
                    </a:srgbClr>
                  </a:outerShdw>
                </a:effectLst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636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8262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85725" lvl="2" marL="885825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555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5087" lvl="4" marL="1296988" marR="0" rtl="0" algn="l">
              <a:spcBef>
                <a:spcPts val="400"/>
              </a:spcBef>
              <a:spcAft>
                <a:spcPts val="0"/>
              </a:spcAft>
              <a:buClr>
                <a:srgbClr val="00ADDC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0960" lvl="5" marL="1508760" marR="0" rtl="0" algn="l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7945" lvl="6" marL="1718945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6039" lvl="7" marL="1920240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0325" lvl="8" marL="2130425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DAEC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AECB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200" u="none">
                <a:solidFill>
                  <a:srgbClr val="8DAEC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png"/><Relationship Id="rId4" Type="http://schemas.openxmlformats.org/officeDocument/2006/relationships/image" Target="../media/image2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png"/><Relationship Id="rId4" Type="http://schemas.openxmlformats.org/officeDocument/2006/relationships/image" Target="../media/image28.jpg"/><Relationship Id="rId5" Type="http://schemas.openxmlformats.org/officeDocument/2006/relationships/image" Target="../media/image3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0.png"/><Relationship Id="rId4" Type="http://schemas.openxmlformats.org/officeDocument/2006/relationships/image" Target="../media/image28.jpg"/><Relationship Id="rId5" Type="http://schemas.openxmlformats.org/officeDocument/2006/relationships/image" Target="../media/image3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0.png"/><Relationship Id="rId4" Type="http://schemas.openxmlformats.org/officeDocument/2006/relationships/image" Target="../media/image28.jpg"/><Relationship Id="rId5" Type="http://schemas.openxmlformats.org/officeDocument/2006/relationships/image" Target="../media/image3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jpg"/><Relationship Id="rId4" Type="http://schemas.openxmlformats.org/officeDocument/2006/relationships/image" Target="../media/image34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8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9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2.jpg"/><Relationship Id="rId4" Type="http://schemas.openxmlformats.org/officeDocument/2006/relationships/image" Target="../media/image43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1258887" y="836612"/>
            <a:ext cx="7472361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5"/>
              </a:buClr>
              <a:buSzPct val="25000"/>
              <a:buFont typeface="Arial"/>
              <a:buNone/>
            </a:pPr>
            <a:r>
              <a:rPr b="1" i="0" lang="ru-RU" sz="2600" u="none">
                <a:solidFill>
                  <a:srgbClr val="003F75"/>
                </a:solidFill>
                <a:latin typeface="Arial"/>
                <a:ea typeface="Arial"/>
                <a:cs typeface="Arial"/>
                <a:sym typeface="Arial"/>
              </a:rPr>
              <a:t>Порядок и формы проведения государственной итоговой аттестации выпускников 9 классов </a:t>
            </a:r>
            <a:br>
              <a:rPr b="1" i="0" lang="ru-RU" sz="2600" u="none">
                <a:solidFill>
                  <a:srgbClr val="003F7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2600" u="none">
                <a:solidFill>
                  <a:srgbClr val="003F75"/>
                </a:solidFill>
                <a:latin typeface="Arial"/>
                <a:ea typeface="Arial"/>
                <a:cs typeface="Arial"/>
                <a:sym typeface="Arial"/>
              </a:rPr>
              <a:t>в 2020-2021 учебном году</a:t>
            </a:r>
            <a:br>
              <a:rPr b="1" i="0" lang="ru-RU" sz="2600" u="none">
                <a:solidFill>
                  <a:srgbClr val="003F75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156" name="Shape 15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9325" y="2803525"/>
            <a:ext cx="5168900" cy="3584575"/>
          </a:xfrm>
          <a:prstGeom prst="rect">
            <a:avLst/>
          </a:prstGeom>
          <a:noFill/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1435100" y="0"/>
            <a:ext cx="7499350" cy="1214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A74"/>
              </a:buClr>
              <a:buSzPct val="25000"/>
              <a:buFont typeface="Calibri"/>
              <a:buNone/>
            </a:pPr>
            <a:r>
              <a:rPr b="1" i="0" lang="ru-RU" sz="3500" u="none">
                <a:solidFill>
                  <a:srgbClr val="495A74"/>
                </a:solidFill>
                <a:latin typeface="Calibri"/>
                <a:ea typeface="Calibri"/>
                <a:cs typeface="Calibri"/>
                <a:sym typeface="Calibri"/>
              </a:rPr>
              <a:t>Итоговое собеседование по русскому языку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785812" y="1285875"/>
            <a:ext cx="8215312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89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ru-RU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проведение итогового собеседования с одним участником отводится примерно 15 минут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ru-RU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Задание 1: Чтение текста вслух (</a:t>
            </a:r>
            <a:r>
              <a:rPr b="0" i="0" lang="ru-RU" sz="3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max 2</a:t>
            </a:r>
            <a:r>
              <a:rPr b="0" i="0" lang="ru-RU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ru-RU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Задание 2: Пересказ текста с включением приведенного высказывания (</a:t>
            </a:r>
            <a:r>
              <a:rPr b="0" i="0" lang="ru-RU" sz="3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max 8</a:t>
            </a:r>
            <a:r>
              <a:rPr b="0" i="0" lang="ru-RU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ru-RU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Задание 3: Монологическое высказывание (</a:t>
            </a:r>
            <a:r>
              <a:rPr b="0" i="0" lang="ru-RU" sz="3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max </a:t>
            </a:r>
            <a:r>
              <a:rPr b="0" i="0" lang="ru-RU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9)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ru-RU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Экзаменуемый получает зачет в случае, если за выполнение работы он набрал 10 или более баллов 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AECB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200" u="none">
                <a:solidFill>
                  <a:srgbClr val="8DAEC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1435100" y="274637"/>
            <a:ext cx="7499350" cy="2011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A74"/>
              </a:buClr>
              <a:buSzPct val="25000"/>
              <a:buFont typeface="Calibri"/>
              <a:buNone/>
            </a:pPr>
            <a:r>
              <a:rPr b="1" i="0" lang="ru-RU" sz="3900" u="none">
                <a:solidFill>
                  <a:srgbClr val="495A74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Допуск к ГИА-9 </a:t>
            </a:r>
            <a:br>
              <a:rPr b="1" i="0" lang="ru-RU" sz="3900" u="none">
                <a:solidFill>
                  <a:srgbClr val="495A74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3900" u="none">
                <a:solidFill>
                  <a:srgbClr val="495A74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(итоговое собеседование по русскому языку):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1435100" y="2214561"/>
            <a:ext cx="7499350" cy="4033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89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ru-RU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основной срок (вторая среда февраля) – </a:t>
            </a:r>
            <a:r>
              <a:rPr b="1" i="0" lang="ru-RU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февраля 2021 года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ru-RU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дополнительный срок 1 (вторая рабочая среда марта) – </a:t>
            </a:r>
            <a:r>
              <a:rPr b="1" i="0" lang="ru-RU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марта 2021 года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ru-RU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дополнительный срок 2 (первый рабочий понедельник мая) – </a:t>
            </a:r>
            <a:r>
              <a:rPr b="1" i="0" lang="ru-RU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 мая 2021 года</a:t>
            </a:r>
          </a:p>
          <a:p>
            <a:pPr indent="-28892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1584325" y="-85725"/>
            <a:ext cx="7615237" cy="1317625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ctr" bIns="45700" lIns="91425" rIns="91425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Cabin"/>
              <a:buNone/>
            </a:pPr>
            <a:r>
              <a:rPr b="1" i="0" lang="ru-RU" sz="5400" u="none" cap="none" strike="noStrike">
                <a:solidFill>
                  <a:srgbClr val="008000"/>
                </a:solidFill>
                <a:latin typeface="Cabin"/>
                <a:ea typeface="Cabin"/>
                <a:cs typeface="Cabin"/>
                <a:sym typeface="Cabin"/>
              </a:rPr>
              <a:t>Подача заявления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733425" y="765174"/>
            <a:ext cx="8216900" cy="5386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36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Заявление </a:t>
            </a:r>
            <a:r>
              <a:rPr b="0" i="0" lang="ru-RU" sz="36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 выборе экзаменов и их количестве, </a:t>
            </a:r>
            <a:r>
              <a:rPr b="1" i="0" lang="ru-RU" sz="36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подписанное родителями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0" i="0" lang="ru-RU" sz="36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(законными представителями),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0" i="0" lang="ru-RU" sz="36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подаётся лично обучающимися на основании документа, удостоверяющего их личность (паспорт),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0" i="0" lang="ru-RU" sz="36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ru-RU" sz="36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не позднее 1 марта 2021 года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b="0" i="0" lang="ru-RU" sz="280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Место регистрации: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b="0" i="0" lang="ru-RU" sz="280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Образовательная организация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 b="8568" l="13710" r="20815" t="3125"/>
          <a:stretch/>
        </p:blipFill>
        <p:spPr>
          <a:xfrm>
            <a:off x="7132636" y="4687887"/>
            <a:ext cx="1882775" cy="4389437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Shape 242"/>
          <p:cNvGrpSpPr/>
          <p:nvPr/>
        </p:nvGrpSpPr>
        <p:grpSpPr>
          <a:xfrm>
            <a:off x="676275" y="1365250"/>
            <a:ext cx="8675686" cy="5260975"/>
            <a:chOff x="676275" y="1365250"/>
            <a:chExt cx="8675686" cy="5260975"/>
          </a:xfrm>
        </p:grpSpPr>
        <p:pic>
          <p:nvPicPr>
            <p:cNvPr id="243" name="Shape 2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6275" y="1365250"/>
              <a:ext cx="8675687" cy="5260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Shape 244"/>
            <p:cNvSpPr txBox="1"/>
            <p:nvPr/>
          </p:nvSpPr>
          <p:spPr>
            <a:xfrm>
              <a:off x="827087" y="1600200"/>
              <a:ext cx="8316912" cy="4708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-93662" lvl="0" marL="93662" marR="0" rtl="0" algn="just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98461"/>
                <a:buFont typeface="Arial"/>
                <a:buChar char="•"/>
              </a:pPr>
              <a:r>
                <a:rPr b="1" i="0" lang="ru-RU" sz="26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</a:t>
              </a:r>
              <a:r>
                <a:rPr b="0" i="0" lang="ru-RU" sz="3200" u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Обучающиеся вправе изменить (дополнить) перечень указанных в заявлении экзаменов только при наличии у них уважительных причин (болезни или иных обстоятельств, подтвержденных документально).</a:t>
              </a:r>
            </a:p>
            <a:p>
              <a:pPr indent="-93662" lvl="0" marL="93662" marR="0" rtl="0" algn="l">
                <a:lnSpc>
                  <a:spcPct val="7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Font typeface="Arial"/>
                <a:buNone/>
              </a:pPr>
              <a:r>
                <a:t/>
              </a:r>
              <a:endParaRPr b="1" i="0" sz="32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93662" lvl="0" marL="93662" marR="0" rtl="0" algn="just">
                <a:lnSpc>
                  <a:spcPct val="7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Arial"/>
                <a:buChar char="•"/>
              </a:pPr>
              <a:r>
                <a:rPr b="1" i="0" lang="ru-RU" sz="3200" u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  </a:t>
              </a:r>
              <a:r>
                <a:rPr b="0" i="0" lang="ru-RU" sz="3200" u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Обучающийся подает заявление в ГЭК с указанием измененного перечня учебных предметов и  с указанием причин изменения заявленного ранее перечня. </a:t>
              </a:r>
            </a:p>
            <a:p>
              <a:pPr indent="-93662" lvl="0" marL="93662" marR="0" rtl="0" algn="l">
                <a:lnSpc>
                  <a:spcPct val="7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Font typeface="Arial"/>
                <a:buNone/>
              </a:pPr>
              <a:r>
                <a:t/>
              </a:r>
              <a:endParaRPr b="1" i="0" sz="26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93662" lvl="0" marL="93662" marR="0" rtl="0" algn="ctr">
                <a:lnSpc>
                  <a:spcPct val="7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9999"/>
                <a:buFont typeface="Arial"/>
                <a:buChar char="•"/>
              </a:pPr>
              <a:r>
                <a:rPr b="1" i="1" lang="ru-RU" sz="2600" u="sng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Заявление подается не позднее чем за месяц до начала соответствующих экзаменов .</a:t>
              </a:r>
            </a:p>
          </p:txBody>
        </p:sp>
      </p:grpSp>
      <p:sp>
        <p:nvSpPr>
          <p:cNvPr id="245" name="Shape 245"/>
          <p:cNvSpPr txBox="1"/>
          <p:nvPr/>
        </p:nvSpPr>
        <p:spPr>
          <a:xfrm>
            <a:off x="847725" y="85725"/>
            <a:ext cx="8131175" cy="1474787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ctr" bIns="45700" lIns="91425" rIns="91425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Cabin"/>
              <a:buNone/>
            </a:pPr>
            <a:r>
              <a:rPr b="1" i="0" lang="ru-RU" sz="4185" u="none" cap="none" strike="noStrike">
                <a:solidFill>
                  <a:srgbClr val="008000"/>
                </a:solidFill>
                <a:latin typeface="Cabin"/>
                <a:ea typeface="Cabin"/>
                <a:cs typeface="Cabin"/>
                <a:sym typeface="Cabin"/>
              </a:rPr>
              <a:t>Возможно изменение перечня выбранных предметов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755650" y="1341437"/>
            <a:ext cx="86042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89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ru-RU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0" i="0" lang="ru-RU" sz="32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Единое для всех </a:t>
            </a:r>
            <a:r>
              <a:rPr b="1" i="0" lang="ru-RU" sz="32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расписание</a:t>
            </a:r>
            <a:r>
              <a:rPr b="0" i="0" lang="ru-RU" sz="32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ГИА-9 и </a:t>
            </a:r>
            <a:r>
              <a:rPr b="1" i="0" lang="ru-RU" sz="32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продолжительность экзаменов </a:t>
            </a:r>
            <a:r>
              <a:rPr b="0" i="0" lang="ru-RU" sz="32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 каждому образовательному предмету ежегодно устанавливает соответствующий </a:t>
            </a:r>
            <a:r>
              <a:rPr b="0" i="0" lang="ru-RU" sz="32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приказ Министерства образования и науки Российской Федерации. </a:t>
            </a:r>
          </a:p>
          <a:p>
            <a:pPr indent="-28892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3200" u="sng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Shape 251"/>
          <p:cNvSpPr txBox="1"/>
          <p:nvPr/>
        </p:nvSpPr>
        <p:spPr>
          <a:xfrm>
            <a:off x="2286000" y="2413000"/>
            <a:ext cx="4572000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2051050" y="260350"/>
            <a:ext cx="5784850" cy="769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ru-RU" sz="44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Расписание экзаменов</a:t>
            </a:r>
          </a:p>
        </p:txBody>
      </p:sp>
      <p:pic>
        <p:nvPicPr>
          <p:cNvPr descr="d:\Desktop\рабочий стол, 2016-2017 уч. год\Родительские собрания\raspisanie_jpg_ejw_1280.jpg" id="253" name="Shape 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5600" y="4292600"/>
            <a:ext cx="3468686" cy="2308225"/>
          </a:xfrm>
          <a:prstGeom prst="rect">
            <a:avLst/>
          </a:prstGeom>
          <a:noFill/>
          <a:ln>
            <a:noFill/>
          </a:ln>
          <a:effectLst>
            <a:outerShdw blurRad="6350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  <p:transition spd="slow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1071562" y="0"/>
            <a:ext cx="7862887" cy="928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A74"/>
              </a:buClr>
              <a:buSzPct val="25000"/>
              <a:buFont typeface="Calibri"/>
              <a:buNone/>
            </a:pPr>
            <a:r>
              <a:rPr b="0" i="0" lang="ru-RU" sz="3900" u="none">
                <a:solidFill>
                  <a:srgbClr val="495A74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ПРОЕКТ РАСПИСАНИЯ ОГЭ-2021</a:t>
            </a: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928687" y="785812"/>
            <a:ext cx="8215312" cy="5857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89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1" i="0" lang="ru-RU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Основная волна ОГЭ 2021</a:t>
            </a:r>
          </a:p>
          <a:p>
            <a:pPr indent="-28892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1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0" name="Shape 260"/>
          <p:cNvGraphicFramePr/>
          <p:nvPr/>
        </p:nvGraphicFramePr>
        <p:xfrm>
          <a:off x="1143000" y="1357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{A9680592-473C-41E6-82C9-D6D85780907B}</a:tableStyleId>
              </a:tblPr>
              <a:tblGrid>
                <a:gridCol w="2525700"/>
                <a:gridCol w="4975225"/>
              </a:tblGrid>
              <a:tr h="622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 мая (пт)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иностранные языки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22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 мая (сб)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иностранные языки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BD4B4"/>
                    </a:solidFill>
                  </a:tcPr>
                </a:tc>
              </a:tr>
              <a:tr h="622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 мая (вт)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история, физика, биология, химия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22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 мая (пт)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обществознание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41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июня (вт)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биология, информатика и ИКТ, география, химия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22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июня (пт)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русский язык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22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 июня (вт)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математика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41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 июня (пт)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литература, физика, информатика и ИКТ, география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1435100" y="274637"/>
            <a:ext cx="7499350" cy="654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A74"/>
              </a:buClr>
              <a:buSzPct val="25000"/>
              <a:buFont typeface="Calibri"/>
              <a:buNone/>
            </a:pPr>
            <a:r>
              <a:rPr b="0" i="0" lang="ru-RU" sz="3900" u="none">
                <a:solidFill>
                  <a:srgbClr val="495A74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ПРОЕКТ РАСПИСАНИЯ ОГЭ-2021</a:t>
            </a:r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928687" y="857250"/>
            <a:ext cx="8215312" cy="5786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89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1" i="0" lang="ru-RU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Резервные дни основной волны ОГЭ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br>
              <a:rPr b="0" i="0" lang="ru-RU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ru-RU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  <a:p>
            <a:pPr indent="-28892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7" name="Shape 267"/>
          <p:cNvGraphicFramePr/>
          <p:nvPr/>
        </p:nvGraphicFramePr>
        <p:xfrm>
          <a:off x="1143000" y="1571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{A9680592-473C-41E6-82C9-D6D85780907B}</a:tableStyleId>
              </a:tblPr>
              <a:tblGrid>
                <a:gridCol w="1377950"/>
                <a:gridCol w="6337300"/>
              </a:tblGrid>
              <a:tr h="850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 июня (вт)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1" lang="ru-RU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резерв: по всем учебным предметам (кроме русского языка и математики)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50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 июня (ср)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1" lang="ru-RU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резерв: русский язык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50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 июня (чт)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1" lang="ru-RU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резерв: по всем учебным предметам (кроме русского языка и математики)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50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 июня (пн)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1" lang="ru-RU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резерв: математика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50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 июня (вт)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1" lang="ru-RU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резерв: по всем учебным предметам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50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июля (чт)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1" lang="ru-RU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резерв: по всем учебным предметам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1000125" y="928686"/>
            <a:ext cx="7929562" cy="564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89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1" i="0" lang="ru-RU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Осенняя пересдача ОГЭ 2021</a:t>
            </a:r>
            <a:br>
              <a:rPr b="0" i="0" lang="ru-RU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ru-RU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ru-RU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  <a:p>
            <a:pPr indent="-28892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 txBox="1"/>
          <p:nvPr>
            <p:ph type="title"/>
          </p:nvPr>
        </p:nvSpPr>
        <p:spPr>
          <a:xfrm>
            <a:off x="1435100" y="274637"/>
            <a:ext cx="7499350" cy="654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A74"/>
              </a:buClr>
              <a:buSzPct val="25000"/>
              <a:buFont typeface="Calibri"/>
              <a:buNone/>
            </a:pPr>
            <a:r>
              <a:rPr b="0" i="0" lang="ru-RU" sz="3900" u="none">
                <a:solidFill>
                  <a:srgbClr val="495A74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ПРОЕКТ РАСПИСАНИЯ ОГЭ-2021</a:t>
            </a:r>
          </a:p>
        </p:txBody>
      </p:sp>
      <p:graphicFrame>
        <p:nvGraphicFramePr>
          <p:cNvPr id="274" name="Shape 274"/>
          <p:cNvGraphicFramePr/>
          <p:nvPr/>
        </p:nvGraphicFramePr>
        <p:xfrm>
          <a:off x="1000125" y="1571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{A9680592-473C-41E6-82C9-D6D85780907B}</a:tableStyleId>
              </a:tblPr>
              <a:tblGrid>
                <a:gridCol w="2143125"/>
                <a:gridCol w="5715000"/>
              </a:tblGrid>
              <a:tr h="400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сентября (пт)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русский язык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00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 сентября (пн)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математика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00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 сентября (чт)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история, биология, физика, география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01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 сентября (пн)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обществознание, химия, информатика и ИКТ, литература, иностранные языки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85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 сентября (чт)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1" lang="ru-RU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резерв: русский язык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00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 сентября (пт)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1" lang="ru-RU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резерв: по всем учебным предметам (кроме русского языка и математики)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85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 сентября (пн)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1" lang="ru-RU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резерв: математика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01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 сентября (вт)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1" lang="ru-RU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резерв: по всем учебным предметам (кроме русского языка и математики)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85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ru-RU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 сентября (ср)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1" lang="ru-RU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резерв: по всем учебным предметам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1435100" y="274636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rm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sz="4300">
              <a:solidFill>
                <a:srgbClr val="495A74"/>
              </a:solidFill>
              <a:effectLst>
                <a:outerShdw blurRad="50000" rotWithShape="0" algn="tl" dir="5400000" dist="30000">
                  <a:srgbClr val="000000">
                    <a:alpha val="30000"/>
                  </a:srgbClr>
                </a:outerShdw>
              </a:effectLst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8925" lvl="0" marL="365125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sz="3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Как подготовится к ОГЭ 2021 самостоятельно" id="281" name="Shape 2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7" y="0"/>
            <a:ext cx="85867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628650" y="150811"/>
            <a:ext cx="78867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A74"/>
              </a:buClr>
              <a:buSzPct val="25000"/>
              <a:buFont typeface="Calibri"/>
              <a:buNone/>
            </a:pPr>
            <a:r>
              <a:rPr b="1" i="0" lang="ru-RU" sz="3900" u="none">
                <a:solidFill>
                  <a:srgbClr val="495A74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Как подготовиться к экзаменам?</a:t>
            </a: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1042987" y="908049"/>
            <a:ext cx="7886700" cy="5608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ru-RU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Ребятам, которые не планируют после 9 класса вступать в колледжи или лицеи, для сдачи ОГЭ в большинстве случаев будет достаточно знаний, полученных при изучении тех или иных предметов. Освежить в памяти все необходимое помогут: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b="0" i="0" lang="ru-RU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специальные сборники, разработанные ФИПИ для 2020 и 2021 годов;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b="0" i="0" lang="ru-RU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открытый банк заданий, доступный на сайте ФИПИ;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b="0" i="0" lang="ru-RU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сборники тестов для подготовки к ОГЭ (! только 2020 или 2021 год);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b="0" i="0" lang="ru-RU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онлайн-разборы демоверсий или объяснения отдельных тем....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1219200" y="311150"/>
            <a:ext cx="7954962" cy="6284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ru-RU" sz="3600" u="none" cap="none" strike="noStrike">
                <a:solidFill>
                  <a:srgbClr val="FF0000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  <a:sym typeface="Calibri"/>
              </a:rPr>
              <a:t>                  Государственная итоговая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ru-RU" sz="3600" u="none" cap="none" strike="noStrike">
                <a:solidFill>
                  <a:srgbClr val="FF0000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  <a:sym typeface="Calibri"/>
              </a:rPr>
              <a:t>                                аттестация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ru-RU" sz="3600" u="none" cap="none" strike="noStrike">
                <a:solidFill>
                  <a:srgbClr val="FF0000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  <a:sym typeface="Calibri"/>
              </a:rPr>
              <a:t>               </a:t>
            </a:r>
            <a:r>
              <a:rPr b="1" i="0" lang="ru-RU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(ГИА) – это основной вид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             экзамена для выпускников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              9 классов в средней школе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России.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Сдача ГИА необходима для перехода в 10 класс или поступления  в учреждения среднего профессионального образования (колледжи и техникумы).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b="0" l="6190" r="3331" t="6278"/>
          <a:stretch/>
        </p:blipFill>
        <p:spPr>
          <a:xfrm>
            <a:off x="-19050" y="109537"/>
            <a:ext cx="2871787" cy="2573337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1435100" y="274636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A74"/>
              </a:buClr>
              <a:buSzPct val="25000"/>
              <a:buFont typeface="Calibri"/>
              <a:buNone/>
            </a:pPr>
            <a:r>
              <a:rPr b="1" i="0" lang="ru-RU" sz="3900" u="none">
                <a:solidFill>
                  <a:srgbClr val="495A74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Федеральный</a:t>
            </a:r>
            <a:r>
              <a:rPr b="0" i="0" lang="ru-RU" sz="3900" u="none">
                <a:solidFill>
                  <a:srgbClr val="495A74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i="0" lang="ru-RU" sz="3900" u="none">
                <a:solidFill>
                  <a:srgbClr val="495A74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институт</a:t>
            </a:r>
            <a:r>
              <a:rPr b="0" i="0" lang="ru-RU" sz="3900" u="none">
                <a:solidFill>
                  <a:srgbClr val="495A74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b="0" i="0" lang="ru-RU" sz="3900" u="none">
                <a:solidFill>
                  <a:srgbClr val="495A74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3900" u="none">
                <a:solidFill>
                  <a:srgbClr val="495A74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педагогических</a:t>
            </a:r>
            <a:r>
              <a:rPr b="0" i="0" lang="ru-RU" sz="3900" u="none">
                <a:solidFill>
                  <a:srgbClr val="495A74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i="0" lang="ru-RU" sz="3900" u="none">
                <a:solidFill>
                  <a:srgbClr val="495A74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измерений</a:t>
            </a:r>
          </a:p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ru-RU" sz="3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Понять, как именно будут оценивать работы и на что в первую очередь обратят внимание эксперты, помогут кодификатор и спецификации, скачать которые также можно на странице сайта ФИПИ, посвященной Обязательному Государственному Экзамену.</a:t>
            </a:r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8587"/>
            <a:ext cx="9144000" cy="6500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1431925" y="268286"/>
            <a:ext cx="7510461" cy="1158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ru-RU" sz="4300" u="none" cap="none" strike="noStrike">
                <a:solidFill>
                  <a:srgbClr val="FF0000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Arial"/>
                <a:ea typeface="Arial"/>
                <a:cs typeface="Arial"/>
                <a:sym typeface="Arial"/>
              </a:rPr>
              <a:t>Подготовка к ГИА</a:t>
            </a:r>
          </a:p>
        </p:txBody>
      </p:sp>
      <p:grpSp>
        <p:nvGrpSpPr>
          <p:cNvPr id="300" name="Shape 300"/>
          <p:cNvGrpSpPr/>
          <p:nvPr/>
        </p:nvGrpSpPr>
        <p:grpSpPr>
          <a:xfrm>
            <a:off x="225425" y="1371600"/>
            <a:ext cx="9174161" cy="4999037"/>
            <a:chOff x="225425" y="1371600"/>
            <a:chExt cx="9174161" cy="4999037"/>
          </a:xfrm>
        </p:grpSpPr>
        <p:pic>
          <p:nvPicPr>
            <p:cNvPr id="301" name="Shape 30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5425" y="1371599"/>
              <a:ext cx="9174162" cy="49990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2" name="Shape 302"/>
            <p:cNvSpPr txBox="1"/>
            <p:nvPr/>
          </p:nvSpPr>
          <p:spPr>
            <a:xfrm>
              <a:off x="287337" y="1484312"/>
              <a:ext cx="8856662" cy="48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-288925" lvl="0" marL="36512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Noto Sans Symbols"/>
                <a:buChar char="●"/>
              </a:pPr>
              <a:r>
                <a:rPr b="0" i="0" lang="ru-RU" sz="32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</a:t>
              </a:r>
              <a:r>
                <a:rPr b="0" i="0" lang="ru-RU" sz="3200" u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С 23 августа 2020 года началась публикация </a:t>
              </a:r>
            </a:p>
            <a:p>
              <a:pPr indent="-288925" lvl="0" marL="365125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Noto Sans Symbols"/>
                <a:buChar char="●"/>
              </a:pPr>
              <a:r>
                <a:rPr b="0" i="0" lang="ru-RU" sz="3200" u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   проектов демоверсий, спецификаций и кодификаторов контрольных измерительных материалов (КИМ) основного государственного экзамена 2021 года. Ознакомиться с ними можно на </a:t>
              </a:r>
              <a:r>
                <a:rPr b="1" i="0" lang="ru-RU" sz="3200" u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сайте ФИПИ </a:t>
              </a:r>
              <a:r>
                <a:rPr b="0" i="0" lang="ru-RU" sz="3200" u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в Разделе: </a:t>
              </a:r>
              <a:r>
                <a:rPr b="0" i="0" lang="ru-RU" sz="3200" u="sng">
                  <a:solidFill>
                    <a:srgbClr val="240AE4"/>
                  </a:solidFill>
                  <a:latin typeface="Calibri"/>
                  <a:ea typeface="Calibri"/>
                  <a:cs typeface="Calibri"/>
                  <a:sym typeface="Calibri"/>
                </a:rPr>
                <a:t>« Демоверсии, спецификации, кодификаторы ОГЭ 2021 год</a:t>
              </a:r>
              <a:r>
                <a:rPr b="0" i="0" lang="ru-RU" sz="3200" u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», а также на сайте </a:t>
              </a:r>
              <a:r>
                <a:rPr b="0" i="0" lang="ru-RU" sz="3200" u="sng">
                  <a:solidFill>
                    <a:srgbClr val="240AE4"/>
                  </a:solidFill>
                  <a:latin typeface="Calibri"/>
                  <a:ea typeface="Calibri"/>
                  <a:cs typeface="Calibri"/>
                  <a:sym typeface="Calibri"/>
                </a:rPr>
                <a:t>«Сдам ГИА» </a:t>
              </a:r>
              <a:r>
                <a:rPr b="0" i="0" lang="ru-RU" sz="3200" u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Дмитрия Гущина.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blinds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53340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ru-RU" sz="27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Важным и полезным ресурсом для выпускника основной школы является </a:t>
            </a:r>
            <a:r>
              <a:rPr b="1" i="0" lang="ru-RU" sz="2700" u="none">
                <a:solidFill>
                  <a:srgbClr val="FF0075"/>
                </a:solidFill>
                <a:latin typeface="Calibri"/>
                <a:ea typeface="Calibri"/>
                <a:cs typeface="Calibri"/>
                <a:sym typeface="Calibri"/>
              </a:rPr>
              <a:t>Открытый банк заданий ОГЭ на сайте ФИПИ</a:t>
            </a:r>
            <a:r>
              <a:rPr b="0" i="0" lang="ru-RU" sz="27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В Банке размещено большое количество заданий, используемых при составлении вариантов КИМ ОГЭ по всем учебным предметам. Для удобства использования задания сгруппированы по тематическим рубрикам. Готовиться к экзаменам можно по темам, особое внимание уделяя вызывающим затруднение разделам.</a:t>
            </a:r>
          </a:p>
          <a:p>
            <a:pPr indent="53340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ru-RU" sz="27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 </a:t>
            </a:r>
            <a:r>
              <a:rPr b="1" i="0" lang="ru-RU" sz="2700" u="none">
                <a:solidFill>
                  <a:srgbClr val="FF0075"/>
                </a:solidFill>
                <a:latin typeface="Calibri"/>
                <a:ea typeface="Calibri"/>
                <a:cs typeface="Calibri"/>
                <a:sym typeface="Calibri"/>
              </a:rPr>
              <a:t>сайте «Сдам ГИА» </a:t>
            </a:r>
            <a:r>
              <a:rPr b="0" i="0" lang="ru-RU" sz="27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представлены как задания по отдельным темам, так и типовые варианты экзаменационных работ.</a:t>
            </a:r>
          </a:p>
          <a:p>
            <a:pPr indent="-28892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700" u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 txBox="1"/>
          <p:nvPr>
            <p:ph type="title"/>
          </p:nvPr>
        </p:nvSpPr>
        <p:spPr>
          <a:xfrm>
            <a:off x="1431925" y="268286"/>
            <a:ext cx="7510461" cy="1158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ru-RU" sz="4300" u="none" cap="none" strike="noStrike">
                <a:solidFill>
                  <a:srgbClr val="FF0000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Arial"/>
                <a:ea typeface="Arial"/>
                <a:cs typeface="Arial"/>
                <a:sym typeface="Arial"/>
              </a:rPr>
              <a:t>Подготовка к ГИА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>
            <a:off x="987425" y="128586"/>
            <a:ext cx="8162925" cy="1487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ru-RU" sz="3600" u="none" cap="none" strike="noStrike">
                <a:solidFill>
                  <a:srgbClr val="FF0000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Arial"/>
                <a:ea typeface="Arial"/>
                <a:cs typeface="Arial"/>
                <a:sym typeface="Arial"/>
              </a:rPr>
              <a:t>Информационные ресурсы по вопросам ОГЭ</a:t>
            </a:r>
            <a:br>
              <a:rPr b="1" i="0" lang="ru-RU" sz="3600" u="none" cap="none" strike="noStrike">
                <a:solidFill>
                  <a:srgbClr val="C00000"/>
                </a:solidFill>
                <a:effectLst>
                  <a:outerShdw blurRad="50000" rotWithShape="0" algn="tl" dir="5400000" dist="30000">
                    <a:srgbClr val="000000">
                      <a:alpha val="30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  <p:sp>
        <p:nvSpPr>
          <p:cNvPr id="314" name="Shape 314"/>
          <p:cNvSpPr txBox="1"/>
          <p:nvPr/>
        </p:nvSpPr>
        <p:spPr>
          <a:xfrm>
            <a:off x="1042987" y="2133600"/>
            <a:ext cx="8101012" cy="1865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40AE4"/>
              </a:buClr>
              <a:buSzPct val="25000"/>
              <a:buFont typeface="Arial"/>
              <a:buNone/>
            </a:pPr>
            <a:r>
              <a:rPr b="0" i="0" lang="ru-RU" sz="2400" u="sng">
                <a:solidFill>
                  <a:srgbClr val="240AE4"/>
                </a:solidFill>
                <a:latin typeface="Arial"/>
                <a:ea typeface="Arial"/>
                <a:cs typeface="Arial"/>
                <a:sym typeface="Arial"/>
              </a:rPr>
              <a:t>www.gia.edu.ru</a:t>
            </a:r>
            <a:r>
              <a:rPr b="0" i="0" lang="ru-RU" sz="2400" u="none">
                <a:solidFill>
                  <a:srgbClr val="240AE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ru-RU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Интернет – портал   информационной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ru-RU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поддержки ОГЭ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240AE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40AE4"/>
              </a:buClr>
              <a:buSzPct val="25000"/>
              <a:buFont typeface="Arial"/>
              <a:buNone/>
            </a:pPr>
            <a:r>
              <a:rPr b="0" i="0" lang="ru-RU" sz="2400" u="sng">
                <a:solidFill>
                  <a:srgbClr val="240AE4"/>
                </a:solidFill>
                <a:latin typeface="Arial"/>
                <a:ea typeface="Arial"/>
                <a:cs typeface="Arial"/>
                <a:sym typeface="Arial"/>
              </a:rPr>
              <a:t>www.fipi.ru</a:t>
            </a:r>
            <a:r>
              <a:rPr b="0" i="0" lang="ru-RU" sz="2400" u="none">
                <a:solidFill>
                  <a:srgbClr val="240AE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ru-RU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Сайт Федерального института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ru-RU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педагогических измерений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Shape 3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975" y="404812"/>
            <a:ext cx="2090737" cy="1871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/>
        </p:nvSpPr>
        <p:spPr>
          <a:xfrm>
            <a:off x="250825" y="188912"/>
            <a:ext cx="705802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676275" y="171450"/>
            <a:ext cx="6583361" cy="2157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ru-RU" sz="3200" u="none" cap="none" strike="noStrike">
                <a:solidFill>
                  <a:srgbClr val="FF00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Продолжительность основного государственного экзамена</a:t>
            </a:r>
            <a:br>
              <a:rPr b="1" i="0" lang="ru-RU" sz="3200" u="none" cap="none" strike="noStrike">
                <a:gradFill>
                  <a:gsLst>
                    <a:gs pos="0">
                      <a:srgbClr val="FF5092">
                        <a:alpha val="100000"/>
                      </a:srgbClr>
                    </a:gs>
                    <a:gs pos="75000">
                      <a:srgbClr val="FF0057">
                        <a:alpha val="100000"/>
                      </a:srgbClr>
                    </a:gs>
                    <a:gs pos="100000">
                      <a:srgbClr val="FF0054">
                        <a:alpha val="100000"/>
                      </a:srgbClr>
                    </a:gs>
                  </a:gsLst>
                  <a:lin ang="5400000" scaled="0"/>
                </a:gradFill>
                <a:effectLst>
                  <a:outerShdw blurRad="50800" algn="tl" dir="5460000" dist="39000">
                    <a:srgbClr val="000000">
                      <a:alpha val="38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323" name="Shape 323"/>
          <p:cNvSpPr txBox="1"/>
          <p:nvPr/>
        </p:nvSpPr>
        <p:spPr>
          <a:xfrm>
            <a:off x="1042987" y="1963736"/>
            <a:ext cx="8101012" cy="4894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0AE4"/>
              </a:buClr>
              <a:buSzPct val="25000"/>
              <a:buFont typeface="Calibri"/>
              <a:buNone/>
            </a:pPr>
            <a:r>
              <a:rPr b="1" i="0" lang="ru-RU" sz="2400" u="sng">
                <a:solidFill>
                  <a:srgbClr val="240AE4"/>
                </a:solidFill>
                <a:latin typeface="Calibri"/>
                <a:ea typeface="Calibri"/>
                <a:cs typeface="Calibri"/>
                <a:sym typeface="Calibri"/>
              </a:rPr>
              <a:t>   235 мин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0AE4"/>
              </a:buClr>
              <a:buSzPct val="25000"/>
              <a:buFont typeface="Calibri"/>
              <a:buNone/>
            </a:pPr>
            <a:r>
              <a:rPr b="1" i="0" lang="ru-RU" sz="2400" u="sng">
                <a:solidFill>
                  <a:srgbClr val="240AE4"/>
                </a:solidFill>
                <a:latin typeface="Calibri"/>
                <a:ea typeface="Calibri"/>
                <a:cs typeface="Calibri"/>
                <a:sym typeface="Calibri"/>
              </a:rPr>
              <a:t> ( 3ч 55 мин)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24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Математика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24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Литература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24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Русский язык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24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400" u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400" u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24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24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0AE4"/>
              </a:buClr>
              <a:buSzPct val="25000"/>
              <a:buFont typeface="Calibri"/>
              <a:buNone/>
            </a:pPr>
            <a:r>
              <a:rPr b="1" i="0" lang="ru-RU" sz="2400" u="sng">
                <a:solidFill>
                  <a:srgbClr val="240AE4"/>
                </a:solidFill>
                <a:latin typeface="Calibri"/>
                <a:ea typeface="Calibri"/>
                <a:cs typeface="Calibri"/>
                <a:sym typeface="Calibri"/>
              </a:rPr>
              <a:t>150 мин (2 ч 30мин)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24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Информатика и ИКТ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24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География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2916236" y="1844675"/>
            <a:ext cx="6227762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0AE4"/>
              </a:buClr>
              <a:buSzPct val="25000"/>
              <a:buFont typeface="Calibri"/>
              <a:buNone/>
            </a:pPr>
            <a:r>
              <a:rPr b="1" i="0" lang="ru-RU" sz="2400" u="sng">
                <a:solidFill>
                  <a:srgbClr val="240AE4"/>
                </a:solidFill>
                <a:latin typeface="Calibri"/>
                <a:ea typeface="Calibri"/>
                <a:cs typeface="Calibri"/>
                <a:sym typeface="Calibri"/>
              </a:rPr>
              <a:t>180 мин (3 ч)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24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Физика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24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Обществознание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24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Биология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24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История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24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		Химия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0AE4"/>
              </a:buClr>
              <a:buSzPct val="25000"/>
              <a:buFont typeface="Calibri"/>
              <a:buNone/>
            </a:pPr>
            <a:r>
              <a:rPr b="1" i="0" lang="ru-RU" sz="2400" u="none">
                <a:solidFill>
                  <a:srgbClr val="240AE4"/>
                </a:solidFill>
                <a:latin typeface="Calibri"/>
                <a:ea typeface="Calibri"/>
                <a:cs typeface="Calibri"/>
                <a:sym typeface="Calibri"/>
              </a:rPr>
              <a:t>                	  </a:t>
            </a:r>
            <a:r>
              <a:rPr b="1" i="0" lang="ru-RU" sz="2400" u="sng">
                <a:solidFill>
                  <a:srgbClr val="240AE4"/>
                </a:solidFill>
                <a:latin typeface="Calibri"/>
                <a:ea typeface="Calibri"/>
                <a:cs typeface="Calibri"/>
                <a:sym typeface="Calibri"/>
              </a:rPr>
              <a:t>120 мин ( 2ч)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24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    Иностранный язык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20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  ( на выполнение письменной части работы)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ru-RU" sz="24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       </a:t>
            </a:r>
            <a:r>
              <a:rPr b="1" i="0" lang="ru-RU" sz="2400" u="sng">
                <a:solidFill>
                  <a:srgbClr val="240AE4"/>
                </a:solidFill>
                <a:latin typeface="Calibri"/>
                <a:ea typeface="Calibri"/>
                <a:cs typeface="Calibri"/>
                <a:sym typeface="Calibri"/>
              </a:rPr>
              <a:t>15 мин </a:t>
            </a:r>
            <a:r>
              <a:rPr b="1" i="0" lang="ru-RU" sz="24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– время устного ответа </a:t>
            </a:r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8461" y="-6350"/>
            <a:ext cx="2401886" cy="2000250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1042987" y="-171450"/>
            <a:ext cx="8101012" cy="1570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ru-RU" sz="32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Продолжительность проведения государственной итоговой аттестации</a:t>
            </a:r>
          </a:p>
        </p:txBody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971550" y="1484312"/>
            <a:ext cx="8172450" cy="5734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761" lvl="0" marL="80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ru-RU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ru-RU" sz="32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 продолжительность экзаменов по учебным предметам </a:t>
            </a:r>
            <a:r>
              <a:rPr b="1" i="0" lang="ru-RU" sz="32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не включается время</a:t>
            </a:r>
            <a:r>
              <a:rPr b="0" i="0" lang="ru-RU" sz="32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выделенное на подготовительные мероприятия (инструктаж обучающихся,  вскрытие пакетов с экзаменационными материалами, заполнение регистрационных полей экзаменационной работы, настройка технических средств).</a:t>
            </a:r>
          </a:p>
          <a:p>
            <a:pPr indent="-4761" lvl="0" marL="80962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ru-RU" sz="32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 аудиториях и штабе ППЭ ведется ВИДЕОНАБЛЮДЕНИЕ!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x="1109662" y="42862"/>
            <a:ext cx="7553325" cy="1762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rial"/>
              <a:buNone/>
            </a:pPr>
            <a:r>
              <a:rPr b="1" i="0" lang="ru-RU" sz="2800" u="none" cap="none" strike="noStrike">
                <a:solidFill>
                  <a:srgbClr val="00B050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Arial"/>
                <a:ea typeface="Arial"/>
                <a:cs typeface="Arial"/>
                <a:sym typeface="Arial"/>
              </a:rPr>
              <a:t>Порядок проведения государственной итоговой аттестации выпускников IХ классов </a:t>
            </a:r>
            <a:br>
              <a:rPr b="1" i="0" lang="ru-RU" sz="2800" u="none" cap="none" strike="noStrike">
                <a:solidFill>
                  <a:srgbClr val="FF6600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1187450" y="1989136"/>
            <a:ext cx="8137525" cy="4437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761" lvl="0" marL="80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ru-RU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</a:p>
          <a:p>
            <a:pPr indent="-4761" lvl="0" marL="80962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ru-RU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аудитории не более </a:t>
            </a:r>
            <a:r>
              <a:rPr b="0" i="0" lang="ru-RU" sz="2800" u="none">
                <a:solidFill>
                  <a:srgbClr val="2C3F71"/>
                </a:solidFill>
                <a:latin typeface="Calibri"/>
                <a:ea typeface="Calibri"/>
                <a:cs typeface="Calibri"/>
                <a:sym typeface="Calibri"/>
              </a:rPr>
              <a:t>15 участников </a:t>
            </a:r>
            <a:r>
              <a:rPr b="0" i="0" lang="ru-RU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ГИА    </a:t>
            </a:r>
          </a:p>
          <a:p>
            <a:pPr indent="-4761" lvl="0" marL="8096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ru-RU" sz="28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При проведении экзаменов в каждой аудитории присутствуют 2 </a:t>
            </a:r>
            <a:r>
              <a:rPr b="1" i="0" lang="ru-RU" sz="28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организатора</a:t>
            </a:r>
            <a:r>
              <a:rPr b="0" i="0" lang="ru-RU" sz="28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и независимый </a:t>
            </a:r>
            <a:r>
              <a:rPr b="1" i="0" lang="ru-RU" sz="28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общественный наблюдатель</a:t>
            </a:r>
            <a:r>
              <a:rPr b="0" i="0" lang="ru-RU" sz="28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 </a:t>
            </a:r>
          </a:p>
          <a:p>
            <a:pPr indent="-4761" lvl="0" marL="8096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ru-RU" sz="28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0" i="0" lang="ru-RU" sz="28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Организаторы </a:t>
            </a:r>
            <a:r>
              <a:rPr b="0" i="0" lang="ru-RU" sz="28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 аудитории  осуществляют действия, задаваемые регламентом экзамена по конкретному предмету.</a:t>
            </a:r>
          </a:p>
          <a:p>
            <a:pPr indent="-4761" lvl="0" marL="8096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ru-RU" sz="28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0" i="0" lang="ru-RU" sz="28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Проверка</a:t>
            </a:r>
            <a:r>
              <a:rPr b="0" i="0" lang="ru-RU" sz="28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экзаменационных работ осуществляется централизовано РЦОИ.</a:t>
            </a:r>
          </a:p>
          <a:p>
            <a:pPr indent="-28892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8" name="Shape 338"/>
          <p:cNvGrpSpPr/>
          <p:nvPr/>
        </p:nvGrpSpPr>
        <p:grpSpPr>
          <a:xfrm>
            <a:off x="1200150" y="1450975"/>
            <a:ext cx="7529511" cy="1054100"/>
            <a:chOff x="1200150" y="1450975"/>
            <a:chExt cx="7529511" cy="1054100"/>
          </a:xfrm>
        </p:grpSpPr>
        <p:pic>
          <p:nvPicPr>
            <p:cNvPr id="339" name="Shape 3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00150" y="1450975"/>
              <a:ext cx="7529512" cy="1054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0" name="Shape 340"/>
            <p:cNvSpPr txBox="1"/>
            <p:nvPr/>
          </p:nvSpPr>
          <p:spPr>
            <a:xfrm>
              <a:off x="1258887" y="1484312"/>
              <a:ext cx="7416800" cy="93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25000"/>
                <a:buFont typeface="Calibri"/>
                <a:buNone/>
              </a:pPr>
              <a:r>
                <a:rPr b="1" i="0" lang="ru-RU" sz="2400" u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Основной  государственный  экзамен выпускники сдают в пунктах проведения экзаменов (ППЭ)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type="title"/>
          </p:nvPr>
        </p:nvSpPr>
        <p:spPr>
          <a:xfrm>
            <a:off x="1116012" y="214311"/>
            <a:ext cx="7542212" cy="158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0AE4"/>
              </a:buClr>
              <a:buSzPct val="25000"/>
              <a:buFont typeface="Calibri"/>
              <a:buNone/>
            </a:pPr>
            <a:r>
              <a:rPr b="0" i="0" lang="ru-RU" sz="2800" u="none">
                <a:solidFill>
                  <a:srgbClr val="240AE4"/>
                </a:solidFill>
                <a:latin typeface="Calibri"/>
                <a:ea typeface="Calibri"/>
                <a:cs typeface="Calibri"/>
                <a:sym typeface="Calibri"/>
              </a:rPr>
              <a:t>Порядок проведения государственной итоговой аттестации выпускников IХ классов </a:t>
            </a:r>
            <a:br>
              <a:rPr b="0" i="0" lang="ru-RU" sz="2800" u="none">
                <a:solidFill>
                  <a:srgbClr val="240AE4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0" y="1600200"/>
            <a:ext cx="885825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8925" lvl="0" marL="3651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ru-RU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1042987" y="1571625"/>
            <a:ext cx="7815262" cy="466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Calibri"/>
              <a:buNone/>
            </a:pPr>
            <a:r>
              <a:rPr b="1" i="0" lang="ru-RU" sz="30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Процедура проведения экзамена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3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ru-RU" sz="30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Выпускник при</a:t>
            </a:r>
            <a:r>
              <a:rPr b="1" i="0" lang="ru-RU" sz="30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ходит</a:t>
            </a:r>
            <a:r>
              <a:rPr b="1" i="0" lang="ru-RU" sz="30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b="1" i="0" lang="ru-RU" sz="30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ППЭ за 45 мин. до начала экзамена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ru-RU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Начало экзамена в </a:t>
            </a:r>
            <a:r>
              <a:rPr b="1" i="0" lang="ru-RU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1" i="0" lang="ru-RU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.00 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ru-RU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Время выполнения всей экзаменационной работы  устанавливается регламентом.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ru-RU" sz="3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Во время проведения экзамена не допускается присутствие </a:t>
            </a:r>
            <a:r>
              <a:rPr b="1" i="0" lang="ru-RU" sz="3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 ППЭ </a:t>
            </a:r>
            <a:r>
              <a:rPr b="1" i="0" lang="ru-RU" sz="3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лиц, не задействованных на экзамене.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type="title"/>
          </p:nvPr>
        </p:nvSpPr>
        <p:spPr>
          <a:xfrm>
            <a:off x="1109662" y="66675"/>
            <a:ext cx="7553325" cy="1738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rial"/>
              <a:buNone/>
            </a:pPr>
            <a:r>
              <a:rPr b="1" i="0" lang="ru-RU" sz="2790" u="none" cap="none" strike="noStrike">
                <a:solidFill>
                  <a:srgbClr val="00B050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Arial"/>
                <a:ea typeface="Arial"/>
                <a:cs typeface="Arial"/>
                <a:sym typeface="Arial"/>
              </a:rPr>
              <a:t>Порядок проведения государственной итоговой аттестации выпускников IХ классов </a:t>
            </a:r>
            <a:br>
              <a:rPr b="1" i="0" lang="ru-RU" sz="2520" u="none" cap="none" strike="noStrike">
                <a:solidFill>
                  <a:srgbClr val="240AE4"/>
                </a:solidFill>
                <a:effectLst>
                  <a:outerShdw blurRad="50000" rotWithShape="0" algn="tl" dir="5400000" dist="30000">
                    <a:srgbClr val="000000">
                      <a:alpha val="3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0" y="1600200"/>
            <a:ext cx="885825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8925" lvl="0" marL="3651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ru-RU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</a:p>
        </p:txBody>
      </p:sp>
      <p:grpSp>
        <p:nvGrpSpPr>
          <p:cNvPr id="354" name="Shape 354"/>
          <p:cNvGrpSpPr/>
          <p:nvPr/>
        </p:nvGrpSpPr>
        <p:grpSpPr>
          <a:xfrm>
            <a:off x="908050" y="1408112"/>
            <a:ext cx="8180386" cy="5535612"/>
            <a:chOff x="908050" y="1408112"/>
            <a:chExt cx="8180386" cy="5535612"/>
          </a:xfrm>
        </p:grpSpPr>
        <p:pic>
          <p:nvPicPr>
            <p:cNvPr id="355" name="Shape 3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8050" y="1408112"/>
              <a:ext cx="8180387" cy="55356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6" name="Shape 356"/>
            <p:cNvSpPr txBox="1"/>
            <p:nvPr/>
          </p:nvSpPr>
          <p:spPr>
            <a:xfrm>
              <a:off x="971550" y="1465262"/>
              <a:ext cx="8064500" cy="53927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-288925" lvl="0" marL="36512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Noto Sans Symbols"/>
                <a:buChar char="❖"/>
              </a:pPr>
              <a:r>
                <a:rPr b="0" i="0" lang="ru-RU" sz="2000" u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ГИА начинается в 10.00. В 9-50 участникам напоминают правила выполнения экзаменационной работы.</a:t>
              </a:r>
            </a:p>
            <a:p>
              <a:pPr indent="-288925" lvl="0" marL="365125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Noto Sans Symbols"/>
                <a:buChar char="❖"/>
              </a:pPr>
              <a:r>
                <a:rPr b="0" i="0" lang="ru-RU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присутствии участников ГИА в 10-00 вскрывают запечатанные пакеты с экзаменационными материалами.</a:t>
              </a:r>
            </a:p>
            <a:p>
              <a:pPr indent="-288925" lvl="0" marL="365125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Noto Sans Symbols"/>
                <a:buChar char="❖"/>
              </a:pPr>
              <a:r>
                <a:rPr b="0" i="0" lang="ru-RU" sz="2000" u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Участники ГИА заполняют регистрационные поля бланков.</a:t>
              </a:r>
            </a:p>
            <a:p>
              <a:pPr indent="-288925" lvl="0" marL="365125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Noto Sans Symbols"/>
                <a:buChar char="❖"/>
              </a:pPr>
              <a:r>
                <a:rPr b="0" i="0" lang="ru-RU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Организаторы объявляют о начале экзамена с указанием времени его окончания. </a:t>
              </a:r>
            </a:p>
            <a:p>
              <a:pPr indent="-288925" lvl="0" marL="365125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Noto Sans Symbols"/>
                <a:buChar char="❖"/>
              </a:pPr>
              <a:r>
                <a:rPr b="0" i="0" lang="ru-RU" sz="2000" u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Участники ГИА приступают к выполнению заданий КИМов. </a:t>
              </a:r>
            </a:p>
            <a:p>
              <a:pPr indent="-288925" lvl="0" marL="365125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Noto Sans Symbols"/>
                <a:buChar char="❖"/>
              </a:pPr>
              <a:r>
                <a:rPr b="0" i="0" lang="ru-RU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По окончании экзамена, в присутствии участников ГИА экзаменационные работы запечатывают.</a:t>
              </a:r>
            </a:p>
            <a:p>
              <a:pPr indent="-288925" lvl="0" marL="365125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Noto Sans Symbols"/>
                <a:buChar char="❖"/>
              </a:pPr>
              <a:r>
                <a:rPr b="1" i="0" lang="ru-RU" sz="2000" u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Участники ГИА могут выходить из аудитории только по уважительной причине (в туалет, в медицинскую комнату) в сопровождении одного из организаторов, предварительно сдав бланки ГИА ответственному по аудитории.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type="title"/>
          </p:nvPr>
        </p:nvSpPr>
        <p:spPr>
          <a:xfrm>
            <a:off x="1116012" y="-19050"/>
            <a:ext cx="8101012" cy="1751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rial"/>
              <a:buNone/>
            </a:pPr>
            <a:r>
              <a:rPr b="1" i="0" lang="ru-RU" sz="2700" u="none" cap="none" strike="noStrike">
                <a:solidFill>
                  <a:srgbClr val="00B050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Arial"/>
                <a:ea typeface="Arial"/>
                <a:cs typeface="Arial"/>
                <a:sym typeface="Arial"/>
              </a:rPr>
              <a:t>Экзаменационная работа выполняется учениками самостоятельно,  задавать какие-либо вопросы по содержанию работы не разрешается.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768350" y="1809750"/>
            <a:ext cx="8521700" cy="45116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algn="ctr" dir="5400000" dist="27939">
              <a:srgbClr val="000000">
                <a:alpha val="31764"/>
              </a:srgbClr>
            </a:outerShdw>
          </a:effectLst>
        </p:spPr>
        <p:txBody>
          <a:bodyPr anchorCtr="0" anchor="t" bIns="45700" lIns="91425" rIns="91425" tIns="45700">
            <a:normAutofit/>
          </a:bodyPr>
          <a:lstStyle/>
          <a:p>
            <a:pPr indent="-289560" lvl="0" marL="36576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1" lang="ru-RU" sz="1960" u="none" cap="none" strike="noStrike">
                <a:solidFill>
                  <a:srgbClr val="002060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Arial"/>
                <a:ea typeface="Arial"/>
                <a:cs typeface="Arial"/>
                <a:sym typeface="Arial"/>
              </a:rPr>
              <a:t>    </a:t>
            </a:r>
          </a:p>
          <a:p>
            <a:pPr indent="-289560" lvl="0" marL="36576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1" i="1" lang="ru-RU" sz="1960" u="none" cap="none" strike="noStrike">
                <a:solidFill>
                  <a:srgbClr val="002060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1" i="1" lang="ru-RU" sz="2240" u="none" cap="none" strike="noStrike">
                <a:solidFill>
                  <a:schemeClr val="dk1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  <a:sym typeface="Calibri"/>
              </a:rPr>
              <a:t>Во время проведения экзамена ученики </a:t>
            </a:r>
            <a:r>
              <a:rPr b="1" i="1" lang="ru-RU" sz="2240" u="sng" cap="none" strike="noStrike">
                <a:solidFill>
                  <a:srgbClr val="FF0000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  <a:sym typeface="Calibri"/>
              </a:rPr>
              <a:t>не должны:</a:t>
            </a:r>
          </a:p>
          <a:p>
            <a:pPr indent="-289560" lvl="0" marL="36576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1454"/>
              <a:buFont typeface="Noto Sans Symbols"/>
              <a:buChar char="●"/>
            </a:pPr>
            <a:r>
              <a:rPr b="1" i="0" lang="ru-RU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общаться друг с другом; </a:t>
            </a:r>
          </a:p>
          <a:p>
            <a:pPr indent="-289560" lvl="0" marL="36576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1454"/>
              <a:buFont typeface="Noto Sans Symbols"/>
              <a:buChar char="●"/>
            </a:pPr>
            <a:r>
              <a:rPr b="1" i="0" lang="ru-RU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свободно перемещаться по аудитории и ППЭ без указания организаторов;</a:t>
            </a:r>
          </a:p>
          <a:p>
            <a:pPr indent="-289560" lvl="0" marL="36576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1454"/>
              <a:buFont typeface="Noto Sans Symbols"/>
              <a:buChar char="●"/>
            </a:pPr>
            <a:r>
              <a:rPr b="1" i="0" lang="ru-RU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пользоваться мобильными телефонами, электронно-вычислительными устройствами и справочными материалами </a:t>
            </a:r>
          </a:p>
          <a:p>
            <a:pPr indent="-289560" lvl="0" marL="36576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1" i="0" lang="ru-RU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( за исключением утвержденных дополнительных устройств и </a:t>
            </a:r>
            <a:r>
              <a:rPr b="1" i="0" lang="ru-RU" sz="224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материалов). </a:t>
            </a:r>
          </a:p>
          <a:p>
            <a:pPr indent="-289560" lvl="0" marL="36576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1" i="0" lang="ru-RU" sz="224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При нарушении порядка проведения ГИА и отказе от его соблюдения организаторы </a:t>
            </a:r>
            <a:r>
              <a:rPr b="1" i="0" lang="ru-RU" sz="224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удаляют </a:t>
            </a:r>
            <a:r>
              <a:rPr b="1" i="0" lang="ru-RU" sz="224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участника ГИА с экзамена.</a:t>
            </a:r>
          </a:p>
          <a:p>
            <a:pPr indent="-289560" lvl="0" marL="36576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b="0" i="0" lang="ru-RU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1" i="0" lang="ru-RU" sz="224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ГЭК принимает решение об </a:t>
            </a:r>
            <a:r>
              <a:rPr b="1" i="0" lang="ru-RU" sz="224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аннулировании результатов </a:t>
            </a:r>
            <a:r>
              <a:rPr b="1" i="0" lang="ru-RU" sz="224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ГИА обучающегося по соответствующему учебному предмету.</a:t>
            </a:r>
          </a:p>
          <a:p>
            <a:pPr indent="-289560" lvl="0" marL="36576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24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539750" y="1125537"/>
            <a:ext cx="8353425" cy="5630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1" i="1" lang="ru-RU" sz="2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                   </a:t>
            </a:r>
            <a:r>
              <a:rPr b="1" i="1" lang="ru-RU" sz="2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 государственной итоговой 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1" i="1" lang="ru-RU" sz="2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                   аттестации допускаются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1" i="1" lang="ru-RU" sz="2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                   обучающиеся IX классов, 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ru-RU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 имеющие академической задолженности и в полном объеме выполнившие учебный план </a:t>
            </a:r>
            <a:r>
              <a:rPr b="1" i="1" lang="ru-RU" sz="2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или индивидуальный учебный план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1" i="1" lang="ru-RU" sz="2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 имеющие годовые отметки по  всем учебным предметам учебного плана общеобразовательного учреждения</a:t>
            </a:r>
            <a:r>
              <a:rPr b="1" i="1" lang="ru-RU" sz="2600" u="sng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за все года обучения и за IX класс не ниже удовлетворительных </a:t>
            </a:r>
            <a:r>
              <a:rPr b="1" i="1" lang="ru-RU" sz="2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b="1" i="1" lang="ru-RU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 получившие «зачет» на итоговом собеседовании по русскому языку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3316287" y="244475"/>
            <a:ext cx="5065712" cy="981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b="1" i="0" lang="ru-RU" sz="4400" u="none" cap="none" strike="noStrike">
                <a:solidFill>
                  <a:srgbClr val="008000"/>
                </a:solidFill>
                <a:effectLst>
                  <a:outerShdw blurRad="76200" rotWithShape="0" algn="tl" dir="5400000" dist="5080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Участники ГИА</a:t>
            </a:r>
          </a:p>
        </p:txBody>
      </p:sp>
      <p:pic>
        <p:nvPicPr>
          <p:cNvPr descr="E:\Диск Д\аттесация-2012\s54981833.jpg" id="171" name="Shape 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12" y="260350"/>
            <a:ext cx="1906586" cy="208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/>
        </p:nvSpPr>
        <p:spPr>
          <a:xfrm>
            <a:off x="1689100" y="139700"/>
            <a:ext cx="7388225" cy="1328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320040" lvl="0" marL="3200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Times New Roman"/>
              <a:buNone/>
            </a:pPr>
            <a:r>
              <a:rPr b="1" i="0" lang="ru-RU" sz="3600" u="none" cap="none" strike="noStrike">
                <a:solidFill>
                  <a:srgbClr val="3F6C19"/>
                </a:solidFill>
                <a:effectLst>
                  <a:outerShdw blurRad="50800" algn="tl" dir="5460000" dist="39000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На экзаменах необходимо иметь при себе: 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1071562" y="1357312"/>
            <a:ext cx="8072437" cy="5253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9999"/>
              <a:buFont typeface="Noto Sans Symbols"/>
              <a:buChar char="➢"/>
            </a:pPr>
            <a:r>
              <a:rPr b="1" i="0" lang="ru-RU" sz="24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паспорт и ручку гелевую или капиллярную; 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ct val="59999"/>
              <a:buFont typeface="Noto Sans Symbols"/>
              <a:buChar char="➢"/>
            </a:pPr>
            <a:r>
              <a:rPr b="1" i="0" lang="ru-RU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математике </a:t>
            </a:r>
            <a:r>
              <a:rPr b="1" i="0" lang="ru-RU" sz="24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линейку ;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ct val="59999"/>
              <a:buFont typeface="Noto Sans Symbols"/>
              <a:buChar char="➢"/>
            </a:pPr>
            <a:r>
              <a:rPr b="1" i="0" lang="ru-RU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физике, химии </a:t>
            </a:r>
            <a:r>
              <a:rPr b="1" i="0" lang="ru-RU" sz="24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непрограммируемый калькулятор, который должен обеспечивать арифметические вычисления (сложение, вычитание, умножение, деление, извлечение корня) и вычисление тригонометрических функций (sin, cos, tg, ctg, arcsin, arcos, arctg).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ct val="59999"/>
              <a:buFont typeface="Noto Sans Symbols"/>
              <a:buChar char="➢"/>
            </a:pPr>
            <a:r>
              <a:rPr b="1" i="0" lang="ru-RU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географии, биологии </a:t>
            </a:r>
            <a:r>
              <a:rPr b="1" i="0" lang="ru-RU" sz="24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линейку, непрограммируемый калькулятор;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0" lang="ru-RU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i="0" lang="ru-RU" sz="24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 остальное использовать на экзамене запрещено.                </a:t>
            </a:r>
            <a:r>
              <a:rPr b="1" i="0" lang="ru-RU" sz="24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случае нарушения установленного порядка участник удаляется с экзамена.</a:t>
            </a:r>
          </a:p>
        </p:txBody>
      </p:sp>
      <p:pic>
        <p:nvPicPr>
          <p:cNvPr id="370" name="Shape 3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5250" y="928686"/>
            <a:ext cx="1079500" cy="108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Shape 3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3812" y="4214812"/>
            <a:ext cx="1008061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blinds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idx="1" type="body"/>
          </p:nvPr>
        </p:nvSpPr>
        <p:spPr>
          <a:xfrm>
            <a:off x="1042987" y="1428750"/>
            <a:ext cx="7921625" cy="423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892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ru-RU" sz="36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b="0" i="0" lang="ru-RU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</a:p>
          <a:p>
            <a:pPr indent="-28892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ru-RU" sz="3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ru-RU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Математика: </a:t>
            </a:r>
            <a:r>
              <a:rPr b="0" i="0" lang="ru-RU" sz="32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справочные материалы выдаются вместе с экзаменационными материалами.   </a:t>
            </a:r>
          </a:p>
          <a:p>
            <a:pPr indent="-288925" lvl="0" marL="365125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ru-RU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Русский язык: </a:t>
            </a:r>
            <a:r>
              <a:rPr b="0" i="0" lang="ru-RU" sz="32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орфографический словарь выдается организаторами. </a:t>
            </a:r>
          </a:p>
          <a:p>
            <a:pPr indent="-288925" lvl="0" marL="365125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ru-RU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География: </a:t>
            </a:r>
            <a:r>
              <a:rPr b="0" i="0" lang="ru-RU" sz="32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географические атласы для 7, 8 и 9 классов выдаются организаторами.</a:t>
            </a:r>
          </a:p>
          <a:p>
            <a:pPr indent="-288925" lvl="0" marL="365125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ru-RU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Литература: </a:t>
            </a:r>
            <a:r>
              <a:rPr b="0" i="0" lang="ru-RU" sz="32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список художественных произведений, выдается организаторами</a:t>
            </a:r>
          </a:p>
          <a:p>
            <a:pPr indent="-288925" lvl="0" marL="365125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ru-RU" sz="320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377" name="Shape 377"/>
          <p:cNvSpPr/>
          <p:nvPr/>
        </p:nvSpPr>
        <p:spPr>
          <a:xfrm>
            <a:off x="1249362" y="66675"/>
            <a:ext cx="7504111" cy="1951037"/>
          </a:xfrm>
          <a:prstGeom prst="rect">
            <a:avLst/>
          </a:prstGeom>
          <a:noFill/>
          <a:ln>
            <a:noFill/>
          </a:ln>
          <a:effectLst>
            <a:glow rad="63500">
              <a:srgbClr val="79FF02">
                <a:alpha val="40000"/>
              </a:srgbClr>
            </a:glow>
            <a:innerShdw blurRad="63500" dir="10800000" dist="50800">
              <a:prstClr val="black">
                <a:alpha val="50000"/>
              </a:prstClr>
            </a:innerShdw>
          </a:effectLst>
        </p:spPr>
        <p:txBody>
          <a:bodyPr anchorCtr="0" anchor="t" bIns="45700" lIns="91425" rIns="91425" tIns="45700">
            <a:spAutoFit/>
          </a:bodyPr>
          <a:lstStyle/>
          <a:p>
            <a:pPr indent="-320040" lvl="0" marL="3200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157A"/>
              </a:buClr>
              <a:buSzPct val="25000"/>
              <a:buFont typeface="Times New Roman"/>
              <a:buNone/>
            </a:pPr>
            <a:r>
              <a:rPr b="1" i="0" lang="ru-RU" sz="3600" u="none" cap="none" strike="noStrike">
                <a:solidFill>
                  <a:srgbClr val="3F6C19"/>
                </a:solidFill>
                <a:effectLst>
                  <a:outerShdw blurRad="50800" algn="tl" dir="5460000" dist="39000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Дополнительные материалы и оборудование, используемые на экзамене в 9-х классах</a:t>
            </a:r>
          </a:p>
        </p:txBody>
      </p:sp>
      <p:pic>
        <p:nvPicPr>
          <p:cNvPr id="378" name="Shape 3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9436" y="5380036"/>
            <a:ext cx="2214561" cy="1477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type="title"/>
          </p:nvPr>
        </p:nvSpPr>
        <p:spPr>
          <a:xfrm>
            <a:off x="2000250" y="274636"/>
            <a:ext cx="6934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0" i="0" lang="ru-RU" sz="36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Организация проведения ОГЭ</a:t>
            </a:r>
          </a:p>
        </p:txBody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1071562" y="1357312"/>
            <a:ext cx="7858125" cy="444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89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ru-RU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Каждый обучающийся получит </a:t>
            </a:r>
            <a:r>
              <a:rPr b="1" i="0" lang="ru-RU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индивидуальный комплект с экзаменационными материалами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ru-RU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КИМ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ru-RU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Бланк №1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ru-RU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Бланк №2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ru-RU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КИМ, бланк №1 и бланк №2 связаны номером КИМ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1" i="0"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892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e01758_" id="385" name="Shape 3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9411" y="2428875"/>
            <a:ext cx="2414586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diplomatov.com/wp-content/uploads/2014/01/attestat_vechernei_shkoli.jpg" id="386" name="Shape 3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922462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type="title"/>
          </p:nvPr>
        </p:nvSpPr>
        <p:spPr>
          <a:xfrm>
            <a:off x="2071686" y="428625"/>
            <a:ext cx="5643562" cy="928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0" i="1" lang="ru-RU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Особенности ГИА-9</a:t>
            </a:r>
            <a:br>
              <a:rPr b="0" i="0" lang="ru-RU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x="1000125" y="714375"/>
            <a:ext cx="7677150" cy="3643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892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2800" u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1" i="0" sz="2800" u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1" i="0" lang="ru-RU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использование </a:t>
            </a:r>
            <a:r>
              <a:rPr b="1" i="0" lang="ru-RU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специальных бланков </a:t>
            </a:r>
            <a:r>
              <a:rPr b="1" i="0" lang="ru-RU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          оформления ответов на задания</a:t>
            </a: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892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Documents and Settings\Администратор\Рабочий стол\ЕГЭ картинки\i (1).jpg" id="393" name="Shape 3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2571749"/>
            <a:ext cx="5238750" cy="3929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idx="1" type="body"/>
          </p:nvPr>
        </p:nvSpPr>
        <p:spPr>
          <a:xfrm>
            <a:off x="457200" y="1600199"/>
            <a:ext cx="3322637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1" lang="ru-RU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Специальные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1" lang="ru-RU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бланки </a:t>
            </a:r>
          </a:p>
        </p:txBody>
      </p:sp>
      <p:pic>
        <p:nvPicPr>
          <p:cNvPr id="399" name="Shape 3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4437" y="3000375"/>
            <a:ext cx="1643061" cy="3114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diplomatov.com/wp-content/uploads/2014/01/attestat_vechernei_shkoli.jpg" id="400" name="Shape 4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282825" cy="1357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Shape 4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71875" y="0"/>
            <a:ext cx="4767261" cy="674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/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AECB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200" u="none">
                <a:solidFill>
                  <a:srgbClr val="8DAEC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07" name="Shape 407"/>
          <p:cNvSpPr txBox="1"/>
          <p:nvPr/>
        </p:nvSpPr>
        <p:spPr>
          <a:xfrm>
            <a:off x="928687" y="1600199"/>
            <a:ext cx="28575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1" lang="ru-RU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Специальные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1" lang="ru-RU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бланки </a:t>
            </a:r>
          </a:p>
        </p:txBody>
      </p:sp>
      <p:pic>
        <p:nvPicPr>
          <p:cNvPr id="408" name="Shape 4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874" y="3000375"/>
            <a:ext cx="1643062" cy="3114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diplomatov.com/wp-content/uploads/2014/01/attestat_vechernei_shkoli.jpg" id="409" name="Shape 4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282825" cy="1357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Shape 4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43375" y="0"/>
            <a:ext cx="48482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/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AECB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200" u="none">
                <a:solidFill>
                  <a:srgbClr val="8DAEC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16" name="Shape 416"/>
          <p:cNvSpPr txBox="1"/>
          <p:nvPr/>
        </p:nvSpPr>
        <p:spPr>
          <a:xfrm>
            <a:off x="928687" y="1600199"/>
            <a:ext cx="2786061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1" lang="ru-RU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Специальные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1" lang="ru-RU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бланки </a:t>
            </a:r>
          </a:p>
        </p:txBody>
      </p:sp>
      <p:pic>
        <p:nvPicPr>
          <p:cNvPr id="417" name="Shape 4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2999" y="3143250"/>
            <a:ext cx="1643062" cy="3114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diplomatov.com/wp-content/uploads/2014/01/attestat_vechernei_shkoli.jpg" id="418" name="Shape 4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282825" cy="1357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Shape 4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00500" y="0"/>
            <a:ext cx="4767261" cy="674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diplomatov.com/wp-content/uploads/2014/01/attestat_vechernei_shkoli.jpg" id="424" name="Shape 4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282825" cy="1357312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Shape 425"/>
          <p:cNvSpPr txBox="1"/>
          <p:nvPr>
            <p:ph type="title"/>
          </p:nvPr>
        </p:nvSpPr>
        <p:spPr>
          <a:xfrm>
            <a:off x="1000125" y="428625"/>
            <a:ext cx="8143875" cy="60007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0" i="0" lang="ru-RU" sz="28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               Как проверяются ответы на задания ГИА-9</a:t>
            </a:r>
            <a:br>
              <a:rPr b="0" i="0" lang="ru-RU" sz="28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</a:br>
            <a:br>
              <a:rPr b="0" i="0" lang="ru-RU" sz="28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</a:br>
            <a:br>
              <a:rPr b="0" i="0" lang="ru-RU" sz="28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</a:br>
            <a:br>
              <a:rPr b="0" i="0" lang="ru-RU" sz="28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</a:br>
            <a:br>
              <a:rPr b="0" i="0" lang="ru-RU" sz="28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</a:br>
            <a:br>
              <a:rPr b="0" i="0" lang="ru-RU" sz="28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Ответы на задания типа А (выбор из вариантов)  и типа В (краткие свободные ответы) проверяют с помощью </a:t>
            </a:r>
            <a:r>
              <a:rPr b="0" i="0" lang="ru-RU" sz="2000" u="sng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компьютера. </a:t>
            </a:r>
            <a:br>
              <a:rPr b="0" i="0" lang="ru-RU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ru-RU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Задания типа С (развернутые свободные ответы) проверяют </a:t>
            </a:r>
            <a:r>
              <a:rPr b="0" i="0" lang="ru-RU" sz="2000" u="sng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два </a:t>
            </a:r>
            <a:r>
              <a:rPr b="0" i="0" lang="ru-RU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независимых друг от друга </a:t>
            </a:r>
            <a:r>
              <a:rPr b="0" i="0" lang="ru-RU" sz="2000" u="sng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эксперта.</a:t>
            </a:r>
            <a:r>
              <a:rPr b="0" i="0" lang="ru-RU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i="0" lang="ru-RU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ru-RU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20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После этого информация автоматически пересылается по защищенным каналам связи в ФЦТ, где  происходит автоматический подсчет баллов для каждого учащегося, (результаты сохраняются в федеральной базе данных).</a:t>
            </a:r>
          </a:p>
        </p:txBody>
      </p:sp>
      <p:pic>
        <p:nvPicPr>
          <p:cNvPr descr="C:\Documents and Settings\Администратор\Рабочий стол\ЕГЭ картинки\i.jpg" id="426" name="Shape 4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9000" y="1428749"/>
            <a:ext cx="3409950" cy="1785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type="title"/>
          </p:nvPr>
        </p:nvSpPr>
        <p:spPr>
          <a:xfrm>
            <a:off x="1322387" y="-66675"/>
            <a:ext cx="7510461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rmAutofit/>
          </a:bodyPr>
          <a:lstStyle/>
          <a:p>
            <a:pPr indent="-289560" lvl="0" marL="36576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ru-RU" sz="5265" u="none" cap="none" strike="noStrike">
                <a:gradFill>
                  <a:gsLst>
                    <a:gs pos="0">
                      <a:srgbClr val="FF5092">
                        <a:alpha val="100000"/>
                      </a:srgbClr>
                    </a:gs>
                    <a:gs pos="75000">
                      <a:srgbClr val="FF0057">
                        <a:alpha val="100000"/>
                      </a:srgbClr>
                    </a:gs>
                    <a:gs pos="100000">
                      <a:srgbClr val="FF0054">
                        <a:alpha val="100000"/>
                      </a:srgbClr>
                    </a:gs>
                  </a:gsLst>
                  <a:lin ang="5400000" scaled="0"/>
                </a:gradFill>
                <a:effectLst>
                  <a:outerShdw blurRad="50800" algn="tl" dir="5460000" dist="39000">
                    <a:srgbClr val="000000">
                      <a:alpha val="38000"/>
                    </a:srgbClr>
                  </a:outerShdw>
                </a:effectLst>
                <a:latin typeface="Cabin"/>
                <a:ea typeface="Cabin"/>
                <a:cs typeface="Cabin"/>
                <a:sym typeface="Cabin"/>
              </a:rPr>
              <a:t>Апелляция </a:t>
            </a:r>
          </a:p>
        </p:txBody>
      </p:sp>
      <p:sp>
        <p:nvSpPr>
          <p:cNvPr id="432" name="Shape 432"/>
          <p:cNvSpPr txBox="1"/>
          <p:nvPr>
            <p:ph idx="1" type="body"/>
          </p:nvPr>
        </p:nvSpPr>
        <p:spPr>
          <a:xfrm>
            <a:off x="971550" y="1196974"/>
            <a:ext cx="8424862" cy="5262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ru-RU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ru-RU" sz="24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Для обеспечения права на объективное оценивание участникам ГИА-9 предоставляется право подать в</a:t>
            </a:r>
            <a:r>
              <a:rPr b="0" i="0" lang="ru-RU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ru-RU" sz="24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письменной форме апелляцию: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1" i="0" lang="ru-RU" sz="2400" u="none">
                <a:solidFill>
                  <a:srgbClr val="FF0075"/>
                </a:solidFill>
                <a:latin typeface="Arial"/>
                <a:ea typeface="Arial"/>
                <a:cs typeface="Arial"/>
                <a:sym typeface="Arial"/>
              </a:rPr>
              <a:t>о нарушении установленного порядка проведения ГИА-9 ;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1" i="0" lang="ru-RU" sz="2400" u="none">
                <a:solidFill>
                  <a:srgbClr val="FF0075"/>
                </a:solidFill>
                <a:latin typeface="Arial"/>
                <a:ea typeface="Arial"/>
                <a:cs typeface="Arial"/>
                <a:sym typeface="Arial"/>
              </a:rPr>
              <a:t>о несогласии с выставленными баллами</a:t>
            </a:r>
            <a:r>
              <a:rPr b="0" i="0" lang="ru-RU" sz="2400" u="none">
                <a:solidFill>
                  <a:srgbClr val="FF0075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ru-RU" sz="24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Не рассматриваются апелляции: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ru-RU" sz="24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 вопросам </a:t>
            </a:r>
            <a:r>
              <a:rPr b="1" i="0" lang="ru-RU" sz="24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содержания</a:t>
            </a:r>
            <a:r>
              <a:rPr b="0" i="0" lang="ru-RU" sz="24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b="1" i="0" lang="ru-RU" sz="24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структуры</a:t>
            </a:r>
            <a:r>
              <a:rPr b="0" i="0" lang="ru-RU" sz="24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заданий по учебным предметам;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ru-RU" sz="24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 вопросам, связанным с </a:t>
            </a:r>
            <a:r>
              <a:rPr b="1" i="0" lang="ru-RU" sz="24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нарушением</a:t>
            </a:r>
            <a:r>
              <a:rPr b="0" i="0" lang="ru-RU" sz="24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участником ГИА-9 установленного </a:t>
            </a:r>
            <a:r>
              <a:rPr b="1" i="0" lang="ru-RU" sz="24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порядка проведения ГИА-9</a:t>
            </a:r>
            <a:r>
              <a:rPr b="0" i="0" lang="ru-RU" sz="24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b="0" i="0" lang="ru-RU" sz="24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 вопросам, связанным с </a:t>
            </a:r>
            <a:r>
              <a:rPr b="1" i="0" lang="ru-RU" sz="24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неправильным оформлением</a:t>
            </a:r>
            <a:r>
              <a:rPr b="0" i="0" lang="ru-RU" sz="24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участником ГИА-9 экзаменационной </a:t>
            </a:r>
            <a:r>
              <a:rPr b="1" i="0" lang="ru-RU" sz="24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работы</a:t>
            </a:r>
            <a:r>
              <a:rPr b="0" i="0" lang="ru-RU" sz="24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hecker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type="title"/>
          </p:nvPr>
        </p:nvSpPr>
        <p:spPr>
          <a:xfrm>
            <a:off x="1395412" y="-85725"/>
            <a:ext cx="7510461" cy="1238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92"/>
              </a:buClr>
              <a:buSzPct val="25000"/>
              <a:buFont typeface="Cabin"/>
              <a:buNone/>
            </a:pPr>
            <a:r>
              <a:rPr b="1" i="0" lang="ru-RU" sz="5400" u="none" cap="none" strike="noStrike">
                <a:gradFill>
                  <a:gsLst>
                    <a:gs pos="0">
                      <a:srgbClr val="FF5092">
                        <a:alpha val="100000"/>
                      </a:srgbClr>
                    </a:gs>
                    <a:gs pos="75000">
                      <a:srgbClr val="FF0057">
                        <a:alpha val="100000"/>
                      </a:srgbClr>
                    </a:gs>
                    <a:gs pos="100000">
                      <a:srgbClr val="FF0054">
                        <a:alpha val="100000"/>
                      </a:srgbClr>
                    </a:gs>
                  </a:gsLst>
                  <a:lin ang="5400000" scaled="0"/>
                </a:gradFill>
                <a:effectLst>
                  <a:outerShdw blurRad="50800" algn="tl" dir="5460000" dist="39000">
                    <a:srgbClr val="000000">
                      <a:alpha val="38000"/>
                    </a:srgbClr>
                  </a:outerShdw>
                </a:effectLst>
                <a:latin typeface="Cabin"/>
                <a:ea typeface="Cabin"/>
                <a:cs typeface="Cabin"/>
                <a:sym typeface="Cabin"/>
              </a:rPr>
              <a:t>Апелляция</a:t>
            </a:r>
          </a:p>
        </p:txBody>
      </p:sp>
      <p:grpSp>
        <p:nvGrpSpPr>
          <p:cNvPr id="438" name="Shape 438"/>
          <p:cNvGrpSpPr/>
          <p:nvPr/>
        </p:nvGrpSpPr>
        <p:grpSpPr>
          <a:xfrm>
            <a:off x="450850" y="1036637"/>
            <a:ext cx="8705850" cy="5572124"/>
            <a:chOff x="450850" y="1036637"/>
            <a:chExt cx="8705850" cy="5572124"/>
          </a:xfrm>
        </p:grpSpPr>
        <p:pic>
          <p:nvPicPr>
            <p:cNvPr id="439" name="Shape 4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0850" y="1036637"/>
              <a:ext cx="8705850" cy="5572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0" name="Shape 440"/>
            <p:cNvSpPr txBox="1"/>
            <p:nvPr/>
          </p:nvSpPr>
          <p:spPr>
            <a:xfrm>
              <a:off x="468312" y="1052512"/>
              <a:ext cx="8675687" cy="5545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-288925" lvl="0" marL="36512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Noto Sans Symbols"/>
                <a:buChar char="●"/>
              </a:pPr>
              <a:r>
                <a:rPr b="0" i="0" lang="ru-RU" sz="2400" u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       </a:t>
              </a:r>
              <a:r>
                <a:rPr b="0" i="0" lang="ru-RU" sz="2400" u="none">
                  <a:solidFill>
                    <a:srgbClr val="002060"/>
                  </a:solidFill>
                  <a:latin typeface="Cabin"/>
                  <a:ea typeface="Cabin"/>
                  <a:cs typeface="Cabin"/>
                  <a:sym typeface="Cabin"/>
                </a:rPr>
                <a:t>Апелляцию </a:t>
              </a:r>
              <a:r>
                <a:rPr b="0" i="0" lang="ru-RU" sz="2400" u="sng">
                  <a:solidFill>
                    <a:srgbClr val="002060"/>
                  </a:solidFill>
                  <a:latin typeface="Cabin"/>
                  <a:ea typeface="Cabin"/>
                  <a:cs typeface="Cabin"/>
                  <a:sym typeface="Cabin"/>
                </a:rPr>
                <a:t>о нарушении установленного порядка проведения </a:t>
              </a:r>
              <a:r>
                <a:rPr b="0" i="0" lang="ru-RU" sz="2400" u="none">
                  <a:solidFill>
                    <a:srgbClr val="002060"/>
                  </a:solidFill>
                  <a:latin typeface="Cabin"/>
                  <a:ea typeface="Cabin"/>
                  <a:cs typeface="Cabin"/>
                  <a:sym typeface="Cabin"/>
                </a:rPr>
                <a:t>ГИА обучающийся </a:t>
              </a:r>
              <a:r>
                <a:rPr b="1" i="0" lang="ru-RU" sz="2400" u="none">
                  <a:solidFill>
                    <a:srgbClr val="FF0075"/>
                  </a:solidFill>
                  <a:latin typeface="Cabin"/>
                  <a:ea typeface="Cabin"/>
                  <a:cs typeface="Cabin"/>
                  <a:sym typeface="Cabin"/>
                </a:rPr>
                <a:t>подает в день проведения экзамена</a:t>
              </a:r>
              <a:r>
                <a:rPr b="0" i="0" lang="ru-RU" sz="2400" u="none">
                  <a:solidFill>
                    <a:srgbClr val="002060"/>
                  </a:solidFill>
                  <a:latin typeface="Cabin"/>
                  <a:ea typeface="Cabin"/>
                  <a:cs typeface="Cabin"/>
                  <a:sym typeface="Cabin"/>
                </a:rPr>
                <a:t> по соответствующему учебному предмету уполномоченному представителю ГЭК, </a:t>
              </a:r>
              <a:r>
                <a:rPr b="1" i="0" lang="ru-RU" sz="2400" u="none">
                  <a:solidFill>
                    <a:srgbClr val="FF0075"/>
                  </a:solidFill>
                  <a:latin typeface="Cabin"/>
                  <a:ea typeface="Cabin"/>
                  <a:cs typeface="Cabin"/>
                  <a:sym typeface="Cabin"/>
                </a:rPr>
                <a:t>не покидая ППЭ</a:t>
              </a:r>
              <a:r>
                <a:rPr b="0" i="0" lang="ru-RU" sz="2400" u="none">
                  <a:solidFill>
                    <a:srgbClr val="002060"/>
                  </a:solidFill>
                  <a:latin typeface="Cabin"/>
                  <a:ea typeface="Cabin"/>
                  <a:cs typeface="Cabin"/>
                  <a:sym typeface="Cabin"/>
                </a:rPr>
                <a:t>.</a:t>
              </a:r>
            </a:p>
            <a:p>
              <a:pPr indent="-288925" lvl="0" marL="365125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Noto Sans Symbols"/>
                <a:buChar char="●"/>
              </a:pPr>
              <a:r>
                <a:rPr b="0" i="0" lang="ru-RU" sz="2400" u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           </a:t>
              </a:r>
              <a:r>
                <a:rPr b="0" i="0" lang="ru-RU" sz="2400" u="none">
                  <a:solidFill>
                    <a:srgbClr val="002060"/>
                  </a:solidFill>
                  <a:latin typeface="Cabin"/>
                  <a:ea typeface="Cabin"/>
                  <a:cs typeface="Cabin"/>
                  <a:sym typeface="Cabin"/>
                </a:rPr>
                <a:t>Апелляцию </a:t>
              </a:r>
              <a:r>
                <a:rPr b="0" i="0" lang="ru-RU" sz="2400" u="sng">
                  <a:solidFill>
                    <a:srgbClr val="002060"/>
                  </a:solidFill>
                  <a:latin typeface="Cabin"/>
                  <a:ea typeface="Cabin"/>
                  <a:cs typeface="Cabin"/>
                  <a:sym typeface="Cabin"/>
                </a:rPr>
                <a:t>о несогласии с выставленными баллам</a:t>
              </a:r>
              <a:r>
                <a:rPr b="0" i="0" lang="ru-RU" sz="2400" u="none">
                  <a:solidFill>
                    <a:srgbClr val="002060"/>
                  </a:solidFill>
                  <a:latin typeface="Cabin"/>
                  <a:ea typeface="Cabin"/>
                  <a:cs typeface="Cabin"/>
                  <a:sym typeface="Cabin"/>
                </a:rPr>
                <a:t>и обучающиеся подают непосредственно в конфликтную комиссию или </a:t>
              </a:r>
              <a:r>
                <a:rPr b="1" i="0" lang="ru-RU" sz="2400" u="none">
                  <a:solidFill>
                    <a:srgbClr val="FF0075"/>
                  </a:solidFill>
                  <a:latin typeface="Cabin"/>
                  <a:ea typeface="Cabin"/>
                  <a:cs typeface="Cabin"/>
                  <a:sym typeface="Cabin"/>
                </a:rPr>
                <a:t>в образовательную организацию</a:t>
              </a:r>
              <a:r>
                <a:rPr b="0" i="0" lang="ru-RU" sz="2400" u="none">
                  <a:solidFill>
                    <a:srgbClr val="002060"/>
                  </a:solidFill>
                  <a:latin typeface="Cabin"/>
                  <a:ea typeface="Cabin"/>
                  <a:cs typeface="Cabin"/>
                  <a:sym typeface="Cabin"/>
                </a:rPr>
                <a:t>, в которой они были допущены в установленном порядке к ГИА. </a:t>
              </a:r>
            </a:p>
            <a:p>
              <a:pPr indent="-288925" lvl="0" marL="365125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Noto Sans Symbols"/>
                <a:buChar char="●"/>
              </a:pPr>
              <a:r>
                <a:rPr b="0" i="0" lang="ru-RU" sz="2400" u="none">
                  <a:solidFill>
                    <a:srgbClr val="002060"/>
                  </a:solidFill>
                  <a:latin typeface="Cabin"/>
                  <a:ea typeface="Cabin"/>
                  <a:cs typeface="Cabin"/>
                  <a:sym typeface="Cabin"/>
                </a:rPr>
                <a:t>        Апелляция </a:t>
              </a:r>
              <a:r>
                <a:rPr b="0" i="0" lang="ru-RU" sz="2400" u="sng">
                  <a:solidFill>
                    <a:srgbClr val="002060"/>
                  </a:solidFill>
                  <a:latin typeface="Cabin"/>
                  <a:ea typeface="Cabin"/>
                  <a:cs typeface="Cabin"/>
                  <a:sym typeface="Cabin"/>
                </a:rPr>
                <a:t>о несогласии с выставленными баллами </a:t>
              </a:r>
              <a:r>
                <a:rPr b="1" i="0" lang="ru-RU" sz="2400" u="none">
                  <a:solidFill>
                    <a:srgbClr val="FF0075"/>
                  </a:solidFill>
                  <a:latin typeface="Cabin"/>
                  <a:ea typeface="Cabin"/>
                  <a:cs typeface="Cabin"/>
                  <a:sym typeface="Cabin"/>
                </a:rPr>
                <a:t>подается в течение двух рабочих дней </a:t>
              </a:r>
              <a:r>
                <a:rPr b="0" i="0" lang="ru-RU" sz="2400" u="sng">
                  <a:solidFill>
                    <a:srgbClr val="002060"/>
                  </a:solidFill>
                  <a:latin typeface="Cabin"/>
                  <a:ea typeface="Cabin"/>
                  <a:cs typeface="Cabin"/>
                  <a:sym typeface="Cabin"/>
                </a:rPr>
                <a:t>со дня объявления результат</a:t>
              </a:r>
              <a:r>
                <a:rPr b="0" i="0" lang="ru-RU" sz="2400" u="none">
                  <a:solidFill>
                    <a:srgbClr val="002060"/>
                  </a:solidFill>
                  <a:latin typeface="Cabin"/>
                  <a:ea typeface="Cabin"/>
                  <a:cs typeface="Cabin"/>
                  <a:sym typeface="Cabin"/>
                </a:rPr>
                <a:t>ов ГИА по соответствующему учебному предмету.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1403350" y="2060575"/>
            <a:ext cx="7454900" cy="408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1" i="1" lang="ru-RU" sz="2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                   </a:t>
            </a:r>
            <a:r>
              <a:rPr b="1" i="1" lang="ru-RU" sz="32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Решение о допуске к государственной итоговой аттестации принимается педагогическим советом образовательной организации и оформляется распорядительным актом образовательной организации </a:t>
            </a:r>
            <a:r>
              <a:rPr b="1" i="1" lang="ru-RU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 позднее 24 мая </a:t>
            </a:r>
            <a:r>
              <a:rPr b="1" i="1" lang="ru-RU" sz="32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текущего года</a:t>
            </a:r>
            <a:r>
              <a:rPr b="1" i="0" lang="ru-RU" sz="32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178" name="Shape 178"/>
          <p:cNvSpPr/>
          <p:nvPr/>
        </p:nvSpPr>
        <p:spPr>
          <a:xfrm>
            <a:off x="3316287" y="244475"/>
            <a:ext cx="5065712" cy="981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Arial"/>
              <a:buNone/>
            </a:pPr>
            <a:r>
              <a:rPr b="1" i="0" lang="ru-RU" sz="4400" u="none" cap="none" strike="noStrike">
                <a:solidFill>
                  <a:srgbClr val="008000"/>
                </a:solidFill>
                <a:effectLst>
                  <a:outerShdw blurRad="76200" rotWithShape="0" algn="tl" dir="5400000" dist="5080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Участники ГИА</a:t>
            </a:r>
          </a:p>
        </p:txBody>
      </p:sp>
      <p:pic>
        <p:nvPicPr>
          <p:cNvPr descr="d:\Desktop\рабочий стол, 2016-2017 уч. год\Аналитика\1 четверть 2016-2017 уч. год\33157892.jpg" id="179" name="Shape 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3024187" cy="2271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hecker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Shape 445"/>
          <p:cNvGrpSpPr/>
          <p:nvPr/>
        </p:nvGrpSpPr>
        <p:grpSpPr>
          <a:xfrm>
            <a:off x="665162" y="1322387"/>
            <a:ext cx="8491537" cy="5291137"/>
            <a:chOff x="665162" y="1322387"/>
            <a:chExt cx="8491537" cy="5291137"/>
          </a:xfrm>
        </p:grpSpPr>
        <p:pic>
          <p:nvPicPr>
            <p:cNvPr id="446" name="Shape 4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65162" y="1322387"/>
              <a:ext cx="8491537" cy="52911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7" name="Shape 447"/>
            <p:cNvSpPr txBox="1"/>
            <p:nvPr/>
          </p:nvSpPr>
          <p:spPr>
            <a:xfrm>
              <a:off x="684212" y="1341437"/>
              <a:ext cx="8459787" cy="52625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ct val="25000"/>
                <a:buFont typeface="Arial"/>
                <a:buNone/>
              </a:pPr>
              <a:r>
                <a:rPr b="0" i="0" lang="ru-RU" sz="2400" u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   Для рассмотрения апелляций создается конфликтная комиссия.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4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ct val="25000"/>
                <a:buFont typeface="Arial"/>
                <a:buNone/>
              </a:pPr>
              <a:r>
                <a:rPr b="0" i="0" lang="ru-RU" sz="2400" u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   При </a:t>
              </a:r>
              <a:r>
                <a:rPr b="0" i="0" lang="ru-RU" sz="2400" u="sng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рассмотрении апелляции </a:t>
              </a:r>
              <a:r>
                <a:rPr b="0" i="0" lang="ru-RU" sz="2400" u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вместо участника ГИА-9 или вместе с ним могут присутствовать его </a:t>
              </a:r>
              <a:r>
                <a:rPr b="1" i="0" lang="ru-RU" sz="2400" u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родители </a:t>
              </a:r>
              <a:r>
                <a:rPr b="0" i="0" lang="ru-RU" sz="2400" u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(законные представители), которые должны иметь при себе документы, удостоверяющие личность.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4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ct val="25000"/>
                <a:buFont typeface="Arial"/>
                <a:buNone/>
              </a:pPr>
              <a:r>
                <a:rPr b="0" i="0" lang="ru-RU" sz="2400" u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   При </a:t>
              </a:r>
              <a:r>
                <a:rPr b="0" i="0" lang="ru-RU" sz="2400" u="sng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рассмотрении апелляции </a:t>
              </a:r>
              <a:r>
                <a:rPr b="0" i="0" lang="ru-RU" sz="2400" u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участника ГИА-9, которому </a:t>
              </a:r>
              <a:r>
                <a:rPr b="0" i="0" lang="ru-RU" sz="2400" u="none">
                  <a:solidFill>
                    <a:srgbClr val="FF0075"/>
                  </a:solidFill>
                  <a:latin typeface="Arial"/>
                  <a:ea typeface="Arial"/>
                  <a:cs typeface="Arial"/>
                  <a:sym typeface="Arial"/>
                </a:rPr>
                <a:t>не исполнилось 14 лет, </a:t>
              </a:r>
              <a:r>
                <a:rPr b="0" i="0" lang="ru-RU" sz="2400" u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должны присутствовать его</a:t>
              </a:r>
              <a:r>
                <a:rPr b="1" i="0" lang="ru-RU" sz="2400" u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 родители </a:t>
              </a:r>
              <a:r>
                <a:rPr b="0" i="0" lang="ru-RU" sz="2400" u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(законные представители).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24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ct val="25000"/>
                <a:buFont typeface="Arial"/>
                <a:buNone/>
              </a:pPr>
              <a:r>
                <a:rPr b="0" i="0" lang="ru-RU" sz="2400" u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   По </a:t>
              </a:r>
              <a:r>
                <a:rPr b="0" i="0" lang="ru-RU" sz="2400" u="sng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желанию участника </a:t>
              </a:r>
              <a:r>
                <a:rPr b="0" i="0" lang="ru-RU" sz="2400" u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ГИА-9 его апелляция может быть рассмотрена без его присутствия.</a:t>
              </a:r>
            </a:p>
          </p:txBody>
        </p:sp>
      </p:grpSp>
      <p:sp>
        <p:nvSpPr>
          <p:cNvPr id="448" name="Shape 448"/>
          <p:cNvSpPr/>
          <p:nvPr/>
        </p:nvSpPr>
        <p:spPr>
          <a:xfrm>
            <a:off x="2047875" y="-49211"/>
            <a:ext cx="5773736" cy="1208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rmAutofit/>
          </a:bodyPr>
          <a:lstStyle/>
          <a:p>
            <a:pPr indent="-289560" lvl="0" marL="36576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ru-RU" sz="5167" u="none" cap="none" strike="noStrike">
                <a:gradFill>
                  <a:gsLst>
                    <a:gs pos="0">
                      <a:srgbClr val="FF5092">
                        <a:alpha val="100000"/>
                      </a:srgbClr>
                    </a:gs>
                    <a:gs pos="75000">
                      <a:srgbClr val="FF0057">
                        <a:alpha val="100000"/>
                      </a:srgbClr>
                    </a:gs>
                    <a:gs pos="100000">
                      <a:srgbClr val="FF0054">
                        <a:alpha val="100000"/>
                      </a:srgbClr>
                    </a:gs>
                  </a:gsLst>
                  <a:lin ang="5400000" scaled="0"/>
                </a:gradFill>
                <a:effectLst>
                  <a:outerShdw blurRad="50800" algn="tl" dir="5460000" dist="39000">
                    <a:srgbClr val="000000">
                      <a:alpha val="38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Апелляция</a:t>
            </a:r>
            <a:r>
              <a:rPr b="1" i="0" lang="ru-RU" sz="2730" u="none" cap="none" strike="noStrike">
                <a:gradFill>
                  <a:gsLst>
                    <a:gs pos="0">
                      <a:srgbClr val="FF5092">
                        <a:alpha val="100000"/>
                      </a:srgbClr>
                    </a:gs>
                    <a:gs pos="75000">
                      <a:srgbClr val="FF0057">
                        <a:alpha val="100000"/>
                      </a:srgbClr>
                    </a:gs>
                    <a:gs pos="100000">
                      <a:srgbClr val="FF0054">
                        <a:alpha val="100000"/>
                      </a:srgbClr>
                    </a:gs>
                  </a:gsLst>
                  <a:lin ang="5400000" scaled="0"/>
                </a:gradFill>
                <a:effectLst>
                  <a:outerShdw blurRad="50800" algn="tl" dir="5460000" dist="39000">
                    <a:srgbClr val="000000">
                      <a:alpha val="38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>
            <p:ph type="title"/>
          </p:nvPr>
        </p:nvSpPr>
        <p:spPr>
          <a:xfrm>
            <a:off x="1468437" y="36511"/>
            <a:ext cx="7224711" cy="865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9560" lvl="0" marL="36576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ru-RU" sz="4000" u="none" cap="none" strike="noStrike">
                <a:solidFill>
                  <a:srgbClr val="002060"/>
                </a:solidFill>
                <a:effectLst>
                  <a:outerShdw blurRad="50800" algn="tl" dir="5460000" dist="39000">
                    <a:srgbClr val="000000">
                      <a:alpha val="38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Повторная аттестация</a:t>
            </a:r>
          </a:p>
        </p:txBody>
      </p:sp>
      <p:grpSp>
        <p:nvGrpSpPr>
          <p:cNvPr id="454" name="Shape 454"/>
          <p:cNvGrpSpPr/>
          <p:nvPr/>
        </p:nvGrpSpPr>
        <p:grpSpPr>
          <a:xfrm>
            <a:off x="512762" y="762000"/>
            <a:ext cx="8813800" cy="6162675"/>
            <a:chOff x="512762" y="762000"/>
            <a:chExt cx="8813800" cy="6162675"/>
          </a:xfrm>
        </p:grpSpPr>
        <p:pic>
          <p:nvPicPr>
            <p:cNvPr id="455" name="Shape 4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2762" y="762000"/>
              <a:ext cx="8813800" cy="6162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Shape 456"/>
            <p:cNvSpPr txBox="1"/>
            <p:nvPr/>
          </p:nvSpPr>
          <p:spPr>
            <a:xfrm>
              <a:off x="611187" y="836611"/>
              <a:ext cx="8526462" cy="6002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spAutoFit/>
            </a:bodyPr>
            <a:lstStyle/>
            <a:p>
              <a:pPr indent="-80962" lvl="0" marL="80962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7272"/>
                <a:buFont typeface="Noto Sans Symbols"/>
                <a:buChar char="●"/>
              </a:pPr>
              <a:r>
                <a:rPr b="0" i="0" lang="ru-RU" sz="2200" u="none">
                  <a:solidFill>
                    <a:srgbClr val="002060"/>
                  </a:solidFill>
                  <a:latin typeface="Cabin"/>
                  <a:ea typeface="Cabin"/>
                  <a:cs typeface="Cabin"/>
                  <a:sym typeface="Cabin"/>
                </a:rPr>
                <a:t>   </a:t>
              </a:r>
              <a:r>
                <a:rPr b="0" i="0" lang="ru-RU" sz="2400" u="none">
                  <a:solidFill>
                    <a:srgbClr val="002060"/>
                  </a:solidFill>
                  <a:latin typeface="Cabin"/>
                  <a:ea typeface="Cabin"/>
                  <a:cs typeface="Cabin"/>
                  <a:sym typeface="Cabin"/>
                </a:rPr>
                <a:t>Повторно к сдаче ГИА по соответствующему учебному предмету в текущем году по решению ГЭК допускаются следующие обучающиеся:</a:t>
              </a:r>
            </a:p>
            <a:p>
              <a:pPr indent="-80962" lvl="0" marL="80962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40AE4"/>
                </a:buClr>
                <a:buSzPct val="80000"/>
                <a:buFont typeface="Noto Sans Symbols"/>
                <a:buChar char="●"/>
              </a:pPr>
              <a:r>
                <a:rPr b="0" i="0" lang="ru-RU" sz="2400" u="none">
                  <a:solidFill>
                    <a:srgbClr val="002060"/>
                  </a:solidFill>
                  <a:latin typeface="Cabin"/>
                  <a:ea typeface="Cabin"/>
                  <a:cs typeface="Cabin"/>
                  <a:sym typeface="Cabin"/>
                </a:rPr>
                <a:t>получившие на ГИА </a:t>
              </a:r>
              <a:r>
                <a:rPr b="1" i="0" lang="ru-RU" sz="2400" u="none">
                  <a:solidFill>
                    <a:srgbClr val="FF0000"/>
                  </a:solidFill>
                  <a:latin typeface="Cabin"/>
                  <a:ea typeface="Cabin"/>
                  <a:cs typeface="Cabin"/>
                  <a:sym typeface="Cabin"/>
                </a:rPr>
                <a:t>неудовлетворительный результат </a:t>
              </a:r>
              <a:r>
                <a:rPr b="0" i="0" lang="ru-RU" sz="2400" u="none">
                  <a:solidFill>
                    <a:srgbClr val="002060"/>
                  </a:solidFill>
                  <a:latin typeface="Cabin"/>
                  <a:ea typeface="Cabin"/>
                  <a:cs typeface="Cabin"/>
                  <a:sym typeface="Cabin"/>
                </a:rPr>
                <a:t>не более чем по двум учебным предметам (из числа обязательных и предметов по выбору)</a:t>
              </a:r>
              <a:r>
                <a:rPr b="0" i="0" lang="ru-RU" sz="2400" u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;</a:t>
              </a:r>
            </a:p>
            <a:p>
              <a:pPr indent="-80962" lvl="0" marL="80962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40AE4"/>
                </a:buClr>
                <a:buSzPct val="80000"/>
                <a:buFont typeface="Noto Sans Symbols"/>
                <a:buChar char="●"/>
              </a:pPr>
              <a:r>
                <a:rPr b="1" i="0" lang="ru-RU" sz="2400" u="none">
                  <a:solidFill>
                    <a:srgbClr val="FF0000"/>
                  </a:solidFill>
                  <a:latin typeface="Cabin"/>
                  <a:ea typeface="Cabin"/>
                  <a:cs typeface="Cabin"/>
                  <a:sym typeface="Cabin"/>
                </a:rPr>
                <a:t>не явившиеся на экзамены по уважительным причинам </a:t>
              </a:r>
              <a:r>
                <a:rPr b="0" i="0" lang="ru-RU" sz="2400" u="none">
                  <a:solidFill>
                    <a:srgbClr val="002060"/>
                  </a:solidFill>
                  <a:latin typeface="Cabin"/>
                  <a:ea typeface="Cabin"/>
                  <a:cs typeface="Cabin"/>
                  <a:sym typeface="Cabin"/>
                </a:rPr>
                <a:t>(болезнь или иные обстоятельства, подтвержденные документально);</a:t>
              </a:r>
            </a:p>
            <a:p>
              <a:pPr indent="-80962" lvl="0" marL="80962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40AE4"/>
                </a:buClr>
                <a:buSzPct val="80000"/>
                <a:buFont typeface="Noto Sans Symbols"/>
                <a:buChar char="●"/>
              </a:pPr>
              <a:r>
                <a:rPr b="1" i="0" lang="ru-RU" sz="2400" u="none">
                  <a:solidFill>
                    <a:srgbClr val="FF0000"/>
                  </a:solidFill>
                  <a:latin typeface="Cabin"/>
                  <a:ea typeface="Cabin"/>
                  <a:cs typeface="Cabin"/>
                  <a:sym typeface="Cabin"/>
                </a:rPr>
                <a:t>не завершившие выполнение экзаменационной работы по уважительным причинам </a:t>
              </a:r>
              <a:r>
                <a:rPr b="0" i="0" lang="ru-RU" sz="2400" u="none">
                  <a:solidFill>
                    <a:srgbClr val="002060"/>
                  </a:solidFill>
                  <a:latin typeface="Cabin"/>
                  <a:ea typeface="Cabin"/>
                  <a:cs typeface="Cabin"/>
                  <a:sym typeface="Cabin"/>
                </a:rPr>
                <a:t>(болезнь или иные обстоятельства, подтвержденные документально);</a:t>
              </a:r>
            </a:p>
            <a:p>
              <a:pPr indent="-80962" lvl="0" marL="80962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240AE4"/>
                </a:buClr>
                <a:buSzPct val="80000"/>
                <a:buFont typeface="Noto Sans Symbols"/>
                <a:buChar char="●"/>
              </a:pPr>
              <a:r>
                <a:rPr b="1" i="0" lang="ru-RU" sz="2400" u="none">
                  <a:solidFill>
                    <a:srgbClr val="FF0000"/>
                  </a:solidFill>
                  <a:latin typeface="Cabin"/>
                  <a:ea typeface="Cabin"/>
                  <a:cs typeface="Cabin"/>
                  <a:sym typeface="Cabin"/>
                </a:rPr>
                <a:t>апелляция которых </a:t>
              </a:r>
              <a:r>
                <a:rPr b="0" i="0" lang="ru-RU" sz="2400" u="none">
                  <a:solidFill>
                    <a:srgbClr val="002060"/>
                  </a:solidFill>
                  <a:latin typeface="Cabin"/>
                  <a:ea typeface="Cabin"/>
                  <a:cs typeface="Cabin"/>
                  <a:sym typeface="Cabin"/>
                </a:rPr>
                <a:t>о нарушении установленного порядка проведения ГИА конфликтной комиссией </a:t>
              </a:r>
              <a:r>
                <a:rPr b="1" i="0" lang="ru-RU" sz="2400" u="none">
                  <a:solidFill>
                    <a:srgbClr val="FF0000"/>
                  </a:solidFill>
                  <a:latin typeface="Cabin"/>
                  <a:ea typeface="Cabin"/>
                  <a:cs typeface="Cabin"/>
                  <a:sym typeface="Cabin"/>
                </a:rPr>
                <a:t>была удовлетворена</a:t>
              </a:r>
              <a:r>
                <a:rPr b="0" i="0" lang="ru-RU" sz="2400" u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.</a:t>
              </a:r>
            </a:p>
          </p:txBody>
        </p:sp>
      </p:grpSp>
    </p:spTree>
  </p:cSld>
  <p:clrMapOvr>
    <a:masterClrMapping/>
  </p:clrMapOvr>
  <p:transition spd="slow">
    <p:checker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>
            <p:ph type="title"/>
          </p:nvPr>
        </p:nvSpPr>
        <p:spPr>
          <a:xfrm>
            <a:off x="1431925" y="268286"/>
            <a:ext cx="7639050" cy="1158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rmAutofit/>
          </a:bodyPr>
          <a:lstStyle/>
          <a:p>
            <a:pPr indent="-289560" lvl="0" marL="36576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ru-RU" sz="4000" u="none" cap="none" strike="noStrike">
                <a:solidFill>
                  <a:srgbClr val="002060"/>
                </a:solidFill>
                <a:effectLst>
                  <a:outerShdw blurRad="50800" algn="tl" dir="5460000" dist="39000">
                    <a:srgbClr val="000000">
                      <a:alpha val="38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Повторный курс обучения </a:t>
            </a:r>
          </a:p>
        </p:txBody>
      </p:sp>
      <p:sp>
        <p:nvSpPr>
          <p:cNvPr id="462" name="Shape 462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761" lvl="0" marL="8096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ru-RU" sz="27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Обучающимся, </a:t>
            </a:r>
          </a:p>
          <a:p>
            <a:pPr indent="-4762" lvl="0" marL="80962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240AE4"/>
              </a:buClr>
              <a:buSzPct val="80000"/>
              <a:buFont typeface="Noto Sans Symbols"/>
              <a:buChar char="➢"/>
            </a:pPr>
            <a:r>
              <a:rPr b="1" i="0" lang="ru-RU" sz="27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 завершившим </a:t>
            </a:r>
            <a:r>
              <a:rPr b="0" i="0" lang="ru-RU" sz="27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основного общего образования, </a:t>
            </a:r>
          </a:p>
          <a:p>
            <a:pPr indent="-4762" lvl="0" marL="80962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240AE4"/>
              </a:buClr>
              <a:buSzPct val="80000"/>
              <a:buFont typeface="Noto Sans Symbols"/>
              <a:buChar char="➢"/>
            </a:pPr>
            <a:r>
              <a:rPr b="1" i="0" lang="ru-RU" sz="27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 прошедшим </a:t>
            </a:r>
            <a:r>
              <a:rPr b="0" i="0" lang="ru-RU" sz="27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ГИА или получившим на ГИА неудовлетворительные результаты</a:t>
            </a:r>
            <a:r>
              <a:rPr b="0" i="0" lang="ru-RU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ru-RU" sz="27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более чем по двум учебным предметам</a:t>
            </a:r>
            <a:r>
              <a:rPr b="0" i="0" lang="ru-RU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indent="-4762" lvl="0" marL="80962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240AE4"/>
              </a:buClr>
              <a:buSzPct val="80000"/>
              <a:buFont typeface="Noto Sans Symbols"/>
              <a:buChar char="➢"/>
            </a:pPr>
            <a:r>
              <a:rPr b="0" i="0" lang="ru-RU" sz="27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либо получившим </a:t>
            </a:r>
            <a:r>
              <a:rPr b="1" i="0" lang="ru-RU" sz="27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повторно неудовлетворительные результаты по двум учебным предметам</a:t>
            </a:r>
            <a:r>
              <a:rPr b="0" i="0" lang="ru-RU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ru-RU" sz="27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 ГИА в дополнительные сроки, предоставляется право пройти ГИА по соответствующим учебным предметам </a:t>
            </a:r>
            <a:r>
              <a:rPr b="1" i="0" lang="ru-RU" sz="27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 ранее 1 сентября 2021.</a:t>
            </a:r>
          </a:p>
        </p:txBody>
      </p:sp>
    </p:spTree>
  </p:cSld>
  <p:clrMapOvr>
    <a:masterClrMapping/>
  </p:clrMapOvr>
  <p:transition spd="slow">
    <p:checker dir="vert"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>
            <p:ph type="title"/>
          </p:nvPr>
        </p:nvSpPr>
        <p:spPr>
          <a:xfrm>
            <a:off x="1249362" y="268286"/>
            <a:ext cx="7686675" cy="1158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rmAutofit/>
          </a:bodyPr>
          <a:lstStyle/>
          <a:p>
            <a:pPr indent="-289560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ru-RU" sz="4000" u="none" cap="none" strike="noStrike">
                <a:solidFill>
                  <a:srgbClr val="002060"/>
                </a:solidFill>
                <a:effectLst>
                  <a:outerShdw blurRad="50800" algn="tl" dir="5460000" dist="39000">
                    <a:srgbClr val="000000">
                      <a:alpha val="38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Повторный курс обучения </a:t>
            </a:r>
          </a:p>
        </p:txBody>
      </p:sp>
      <p:sp>
        <p:nvSpPr>
          <p:cNvPr id="468" name="Shape 468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761" lvl="0" marL="8096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ru-RU" sz="30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Указанные обучающиеся </a:t>
            </a:r>
            <a:r>
              <a:rPr b="0" i="0" lang="ru-RU" sz="30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 усмотрению родителей </a:t>
            </a:r>
            <a:r>
              <a:rPr b="0" i="0" lang="ru-RU" sz="30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(законных представителей): </a:t>
            </a:r>
          </a:p>
          <a:p>
            <a:pPr indent="-4761" lvl="0" marL="8096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80000"/>
              <a:buFont typeface="Noto Sans Symbols"/>
              <a:buChar char="▪"/>
            </a:pPr>
            <a:r>
              <a:rPr b="0" i="0" lang="ru-RU" sz="30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оставляются на </a:t>
            </a:r>
            <a:r>
              <a:rPr b="1" i="0" lang="ru-RU" sz="30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повторное</a:t>
            </a:r>
            <a:r>
              <a:rPr b="0" i="0" lang="ru-RU" sz="30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обучение; </a:t>
            </a:r>
          </a:p>
          <a:p>
            <a:pPr indent="-4761" lvl="0" marL="8096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80000"/>
              <a:buFont typeface="Noto Sans Symbols"/>
              <a:buChar char="▪"/>
            </a:pPr>
            <a:r>
              <a:rPr b="0" i="0" lang="ru-RU" sz="30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переводятся на </a:t>
            </a:r>
            <a:r>
              <a:rPr b="1" i="0" lang="ru-RU" sz="30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обучение по адаптированным </a:t>
            </a:r>
            <a:r>
              <a:rPr b="0" i="0" lang="ru-RU" sz="30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образовательным программам в соответствии с рекомендациями психолого-медико- педагогической комиссии;</a:t>
            </a:r>
          </a:p>
          <a:p>
            <a:pPr indent="-4761" lvl="0" marL="8096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80000"/>
              <a:buFont typeface="Noto Sans Symbols"/>
              <a:buChar char="▪"/>
            </a:pPr>
            <a:r>
              <a:rPr b="0" i="0" lang="ru-RU" sz="30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переводятся на </a:t>
            </a:r>
            <a:r>
              <a:rPr b="1" i="0" lang="ru-RU" sz="30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обучение по индивидуальному учебному плану</a:t>
            </a:r>
            <a:r>
              <a:rPr b="0" i="0" lang="ru-RU" sz="30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ru-RU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469" name="Shape 4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2237" y="5010150"/>
            <a:ext cx="1835150" cy="2049461"/>
          </a:xfrm>
          <a:prstGeom prst="rect">
            <a:avLst/>
          </a:prstGeom>
          <a:noFill/>
          <a:ln>
            <a:noFill/>
          </a:ln>
          <a:effectLst>
            <a:outerShdw blurRad="225425" algn="ctr" dir="5220000" dist="50800">
              <a:srgbClr val="000000">
                <a:alpha val="32941"/>
              </a:srgbClr>
            </a:outerShdw>
          </a:effectLst>
        </p:spPr>
      </p:pic>
    </p:spTree>
  </p:cSld>
  <p:clrMapOvr>
    <a:masterClrMapping/>
  </p:clrMapOvr>
  <p:transition spd="slow">
    <p:checker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>
            <p:ph type="title"/>
          </p:nvPr>
        </p:nvSpPr>
        <p:spPr>
          <a:xfrm>
            <a:off x="1431925" y="139700"/>
            <a:ext cx="7632700" cy="1347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9560" lvl="0" marL="36576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ru-RU" sz="3600" u="none" cap="none" strike="noStrike">
                <a:solidFill>
                  <a:srgbClr val="002060"/>
                </a:solidFill>
                <a:effectLst>
                  <a:outerShdw blurRad="50800" algn="tl" dir="5460000" dist="39000">
                    <a:srgbClr val="000000">
                      <a:alpha val="38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К повторной сдаче экзаменов </a:t>
            </a:r>
            <a:r>
              <a:rPr b="1" i="0" lang="ru-RU" sz="3600" u="sng" cap="none" strike="noStrike">
                <a:solidFill>
                  <a:srgbClr val="002060"/>
                </a:solidFill>
                <a:effectLst>
                  <a:outerShdw blurRad="50800" algn="tl" dir="5460000" dist="39000">
                    <a:srgbClr val="000000">
                      <a:alpha val="38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не допускаются:</a:t>
            </a:r>
          </a:p>
        </p:txBody>
      </p:sp>
      <p:sp>
        <p:nvSpPr>
          <p:cNvPr id="475" name="Shape 475"/>
          <p:cNvSpPr txBox="1"/>
          <p:nvPr>
            <p:ph idx="1" type="body"/>
          </p:nvPr>
        </p:nvSpPr>
        <p:spPr>
          <a:xfrm>
            <a:off x="971550" y="1600200"/>
            <a:ext cx="7921625" cy="3540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2889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0AE4"/>
              </a:buClr>
              <a:buSzPct val="80000"/>
              <a:buFont typeface="Noto Sans Symbols"/>
              <a:buChar char="➢"/>
            </a:pPr>
            <a:r>
              <a:rPr b="0" i="0" lang="ru-RU" sz="32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обучающиеся, </a:t>
            </a:r>
            <a:r>
              <a:rPr b="1" i="0" lang="ru-RU" sz="32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удаленные с экзамена за нарушение </a:t>
            </a:r>
            <a:r>
              <a:rPr b="0" i="0" lang="ru-RU" sz="32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установленного порядка проведения ГИА;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0AE4"/>
              </a:buClr>
              <a:buSzPct val="80000"/>
              <a:buFont typeface="Noto Sans Symbols"/>
              <a:buChar char="➢"/>
            </a:pPr>
            <a:r>
              <a:rPr b="0" i="0" lang="ru-RU" sz="32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обучающиеся, </a:t>
            </a:r>
            <a:r>
              <a:rPr b="1" i="0" lang="ru-RU" sz="32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результаты</a:t>
            </a:r>
            <a:r>
              <a:rPr b="1" i="0" lang="ru-RU" sz="32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ru-RU" sz="32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которых были </a:t>
            </a:r>
            <a:r>
              <a:rPr b="1" i="0" lang="ru-RU" sz="32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аннулированы ГЭК </a:t>
            </a:r>
            <a:r>
              <a:rPr b="0" i="0" lang="ru-RU" sz="32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за нарушение ими установленного порядка проведения ГИА.</a:t>
            </a:r>
          </a:p>
        </p:txBody>
      </p:sp>
      <p:pic>
        <p:nvPicPr>
          <p:cNvPr id="476" name="Shape 4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3525" y="4943475"/>
            <a:ext cx="1884361" cy="2189161"/>
          </a:xfrm>
          <a:prstGeom prst="rect">
            <a:avLst/>
          </a:prstGeom>
          <a:noFill/>
          <a:ln>
            <a:noFill/>
          </a:ln>
          <a:effectLst>
            <a:outerShdw blurRad="184149" sx="110000" algn="ctr" dir="11520000" dist="241300" sy="110000">
              <a:srgbClr val="000000">
                <a:alpha val="17647"/>
              </a:srgbClr>
            </a:outerShdw>
          </a:effectLst>
        </p:spPr>
      </p:pic>
    </p:spTree>
  </p:cSld>
  <p:clrMapOvr>
    <a:masterClrMapping/>
  </p:clrMapOvr>
  <p:transition spd="slow">
    <p:blinds dir="vert"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type="title"/>
          </p:nvPr>
        </p:nvSpPr>
        <p:spPr>
          <a:xfrm>
            <a:off x="865187" y="-133350"/>
            <a:ext cx="8291512" cy="17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bin"/>
              <a:buNone/>
            </a:pPr>
            <a:r>
              <a:rPr b="1" i="0" lang="ru-RU" sz="3600" u="none" cap="none" strike="noStrike">
                <a:solidFill>
                  <a:srgbClr val="FF0000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Cabin"/>
                <a:ea typeface="Cabin"/>
                <a:cs typeface="Cabin"/>
                <a:sym typeface="Cabin"/>
              </a:rPr>
              <a:t>Оценивание экзаменационных работ участников государственной итоговой аттестации</a:t>
            </a:r>
          </a:p>
        </p:txBody>
      </p:sp>
      <p:grpSp>
        <p:nvGrpSpPr>
          <p:cNvPr id="482" name="Shape 482"/>
          <p:cNvGrpSpPr/>
          <p:nvPr/>
        </p:nvGrpSpPr>
        <p:grpSpPr>
          <a:xfrm>
            <a:off x="890587" y="1792286"/>
            <a:ext cx="8234362" cy="4456111"/>
            <a:chOff x="890587" y="1792286"/>
            <a:chExt cx="8234362" cy="4456111"/>
          </a:xfrm>
        </p:grpSpPr>
        <p:pic>
          <p:nvPicPr>
            <p:cNvPr id="483" name="Shape 48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90587" y="1792286"/>
              <a:ext cx="8234362" cy="4456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4" name="Shape 484"/>
            <p:cNvSpPr txBox="1"/>
            <p:nvPr/>
          </p:nvSpPr>
          <p:spPr>
            <a:xfrm>
              <a:off x="971550" y="1916111"/>
              <a:ext cx="7956550" cy="42497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-288925" lvl="0" marL="36512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79999"/>
                <a:buFont typeface="Noto Sans Symbols"/>
                <a:buChar char="●"/>
              </a:pPr>
              <a:r>
                <a:rPr b="1" i="0" lang="ru-RU" sz="3600" u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     Полученные результаты в первичных баллах (сумма баллов за правильно выполненные задания экзаменационной работы) переводят в пятибалльную систему оценивания.</a:t>
              </a:r>
            </a:p>
          </p:txBody>
        </p:sp>
      </p:grpSp>
    </p:spTree>
  </p:cSld>
  <p:clrMapOvr>
    <a:masterClrMapping/>
  </p:clrMapOvr>
  <p:transition spd="slow">
    <p:blinds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Shape 4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8811" y="0"/>
            <a:ext cx="64246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Shape 490"/>
          <p:cNvSpPr txBox="1"/>
          <p:nvPr>
            <p:ph type="title"/>
          </p:nvPr>
        </p:nvSpPr>
        <p:spPr>
          <a:xfrm>
            <a:off x="1435100" y="274636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rm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sz="4300">
              <a:solidFill>
                <a:srgbClr val="495A74"/>
              </a:solidFill>
              <a:effectLst>
                <a:outerShdw blurRad="50000" rotWithShape="0" algn="tl" dir="5400000" dist="30000">
                  <a:srgbClr val="000000">
                    <a:alpha val="30000"/>
                  </a:srgbClr>
                </a:outerShdw>
              </a:effectLst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Евгения\Desktop\Общешкольные родительские собрания, 2015-2016\9 класс, 2015-2016\Презентация Microsoft PowerPoint.jpg" id="495" name="Shape 4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8636" y="3573461"/>
            <a:ext cx="4483099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Shape 49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475" y="182561"/>
            <a:ext cx="6388100" cy="4260850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Евгения\Desktop\Общешкольные родительские собрания, 2015-2016\9 класс, 2015-2016\фото.jpg" id="501" name="Shape 5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38162" y="0"/>
            <a:ext cx="9969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Shape 502"/>
          <p:cNvSpPr/>
          <p:nvPr/>
        </p:nvSpPr>
        <p:spPr>
          <a:xfrm>
            <a:off x="23812" y="5724525"/>
            <a:ext cx="9023350" cy="1219200"/>
          </a:xfrm>
          <a:prstGeom prst="ellipseRibbon">
            <a:avLst>
              <a:gd fmla="val 25000" name="adj1"/>
              <a:gd fmla="val 50000" name="adj2"/>
              <a:gd fmla="val 12500" name="adj3"/>
            </a:avLst>
          </a:prstGeom>
          <a:solidFill>
            <a:srgbClr val="002060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b="1" i="0" lang="ru-RU" sz="3400" u="none" cap="none" strike="noStrike">
                <a:solidFill>
                  <a:schemeClr val="lt1"/>
                </a:solidFill>
                <a:effectLst>
                  <a:glow rad="228600">
                    <a:srgbClr val="00ECC9">
                      <a:alpha val="40000"/>
                    </a:srgbClr>
                  </a:glow>
                </a:effectLst>
                <a:latin typeface="Cabin"/>
                <a:ea typeface="Cabin"/>
                <a:cs typeface="Cabin"/>
                <a:sym typeface="Cabin"/>
              </a:rPr>
              <a:t> Удачи на экзаменах!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1435100" y="274636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5A74"/>
              </a:buClr>
              <a:buSzPct val="25000"/>
              <a:buFont typeface="Times New Roman"/>
              <a:buNone/>
            </a:pPr>
            <a:r>
              <a:rPr b="0" i="0" lang="ru-RU" sz="3600" u="none">
                <a:solidFill>
                  <a:srgbClr val="495A7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ОГЭ  выпускников 9-х классов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8925" lvl="0" marL="36512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ru-RU" sz="3200" u="none" cap="none" strike="noStrik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всех 9-классников государственная итоговая аттестация проводится в форме </a:t>
            </a:r>
            <a:r>
              <a:rPr b="0" i="0" lang="ru-RU" sz="32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основного государственного экзамена, </a:t>
            </a:r>
            <a:r>
              <a:rPr b="0" i="0" lang="ru-RU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обучающихся с ограниченными возможностями здоровья</a:t>
            </a:r>
            <a:r>
              <a:rPr b="0" i="0" lang="ru-RU" sz="32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в форме государственного выпускного экзамена</a:t>
            </a:r>
          </a:p>
        </p:txBody>
      </p:sp>
      <p:pic>
        <p:nvPicPr>
          <p:cNvPr descr="&amp;ucy;&amp;chcy;&amp;iecy;&amp;ncy;&amp;icy;&amp;kcy;&amp;icy; &amp;scy;&amp;dcy;&amp;acy;&amp;yucy;&amp;tcy; &amp;gcy;&amp;icy;&amp;acy;" id="186" name="Shape 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" y="214312"/>
            <a:ext cx="1571625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Shape 192"/>
          <p:cNvGrpSpPr/>
          <p:nvPr/>
        </p:nvGrpSpPr>
        <p:grpSpPr>
          <a:xfrm>
            <a:off x="1225550" y="585787"/>
            <a:ext cx="7424736" cy="1895475"/>
            <a:chOff x="1225550" y="585787"/>
            <a:chExt cx="7424736" cy="1895475"/>
          </a:xfrm>
        </p:grpSpPr>
        <p:pic>
          <p:nvPicPr>
            <p:cNvPr id="193" name="Shape 19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25550" y="585786"/>
              <a:ext cx="7424736" cy="1895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Shape 194"/>
            <p:cNvSpPr txBox="1"/>
            <p:nvPr/>
          </p:nvSpPr>
          <p:spPr>
            <a:xfrm>
              <a:off x="1403350" y="620711"/>
              <a:ext cx="7072311" cy="177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b="1" i="0" lang="ru-RU" sz="2400" u="none">
                  <a:solidFill>
                    <a:srgbClr val="000000"/>
                  </a:solidFill>
                  <a:effectLst>
                    <a:outerShdw blurRad="38100" algn="tl" dir="2700000" dist="38100">
                      <a:srgbClr val="C0C0C0"/>
                    </a:outerShdw>
                  </a:effectLst>
                  <a:latin typeface="Cabin"/>
                  <a:ea typeface="Cabin"/>
                  <a:cs typeface="Cabin"/>
                  <a:sym typeface="Cabin"/>
                </a:rPr>
                <a:t>     </a:t>
              </a:r>
              <a:r>
                <a:rPr b="1" i="0" lang="ru-RU" sz="2400" u="none">
                  <a:solidFill>
                    <a:srgbClr val="1F262D"/>
                  </a:solidFill>
                  <a:effectLst>
                    <a:outerShdw blurRad="38100" algn="tl" dir="2700000" dist="38100">
                      <a:srgbClr val="C0C0C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b="1" i="0" lang="ru-RU" sz="2400" u="none">
                  <a:solidFill>
                    <a:srgbClr val="002060"/>
                  </a:solidFill>
                  <a:effectLst>
                    <a:outerShdw blurRad="38100" algn="tl" dir="2700000" dist="38100">
                      <a:srgbClr val="C0C0C0"/>
                    </a:outerShdw>
                  </a:effectLst>
                  <a:latin typeface="Cabin"/>
                  <a:ea typeface="Cabin"/>
                  <a:cs typeface="Cabin"/>
                  <a:sym typeface="Cabin"/>
                </a:rPr>
                <a:t>Государственная итоговая аттестация по программам основного общего образования в </a:t>
              </a:r>
              <a:r>
                <a:rPr b="1" i="0" lang="ru-RU" sz="2400" u="none">
                  <a:solidFill>
                    <a:srgbClr val="00206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2020-2021 </a:t>
              </a:r>
              <a:r>
                <a:rPr b="1" i="0" lang="ru-RU" sz="2400" u="none">
                  <a:solidFill>
                    <a:srgbClr val="002060"/>
                  </a:solidFill>
                  <a:effectLst>
                    <a:outerShdw blurRad="38100" algn="tl" dir="2700000" dist="38100">
                      <a:srgbClr val="C0C0C0"/>
                    </a:outerShdw>
                  </a:effectLst>
                  <a:latin typeface="Cabin"/>
                  <a:ea typeface="Cabin"/>
                  <a:cs typeface="Cabin"/>
                  <a:sym typeface="Cabin"/>
                </a:rPr>
                <a:t>учебном году </a:t>
              </a:r>
              <a:r>
                <a:rPr b="1" i="0" lang="ru-RU" sz="2400" u="none">
                  <a:solidFill>
                    <a:srgbClr val="002060"/>
                  </a:solidFill>
                  <a:effectLst>
                    <a:outerShdw blurRad="38100" algn="tl" dir="2700000" dist="38100">
                      <a:srgbClr val="C0C0C0"/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включает в себя:</a:t>
              </a:r>
            </a:p>
          </p:txBody>
        </p:sp>
      </p:grpSp>
      <p:pic>
        <p:nvPicPr>
          <p:cNvPr id="195" name="Shape 19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100" y="2212974"/>
            <a:ext cx="8813800" cy="4291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9825" y="323850"/>
            <a:ext cx="7620000" cy="502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1547812" y="5380036"/>
            <a:ext cx="7200900" cy="1201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ru-RU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Выбор двух предметов из указанного списка с 1 сентября 2015 года является обязательным.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0" i="0" lang="ru-RU" sz="18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Изменения утверждены приказом Минобрнауки России от 07.07.2015 N 692</a:t>
            </a:r>
          </a:p>
        </p:txBody>
      </p:sp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1042987" y="274637"/>
            <a:ext cx="7643812" cy="70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0AE4"/>
              </a:buClr>
              <a:buSzPct val="25000"/>
              <a:buFont typeface="Calibri"/>
              <a:buNone/>
            </a:pPr>
            <a:r>
              <a:rPr b="0" i="0" lang="ru-RU" sz="2800" u="none">
                <a:solidFill>
                  <a:srgbClr val="240AE4"/>
                </a:solidFill>
                <a:latin typeface="Calibri"/>
                <a:ea typeface="Calibri"/>
                <a:cs typeface="Calibri"/>
                <a:sym typeface="Calibri"/>
              </a:rPr>
              <a:t>Формы проведения ГИА  в 9кл</a:t>
            </a:r>
          </a:p>
        </p:txBody>
      </p:sp>
      <p:graphicFrame>
        <p:nvGraphicFramePr>
          <p:cNvPr id="208" name="Shape 208"/>
          <p:cNvGraphicFramePr/>
          <p:nvPr/>
        </p:nvGraphicFramePr>
        <p:xfrm>
          <a:off x="457200" y="981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{A9680592-473C-41E6-82C9-D6D85780907B}</a:tableStyleId>
              </a:tblPr>
              <a:tblGrid>
                <a:gridCol w="4038600"/>
              </a:tblGrid>
              <a:tr h="1949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bin"/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rgbClr val="FF007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880"/>
                        </a:spcBef>
                        <a:spcAft>
                          <a:spcPts val="0"/>
                        </a:spcAft>
                        <a:buClr>
                          <a:srgbClr val="FF0075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ru-RU" sz="4400" u="none" cap="none" strike="noStrike">
                          <a:solidFill>
                            <a:srgbClr val="FF007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ОГЭ</a:t>
                      </a:r>
                    </a:p>
                    <a:p>
                      <a:pPr indent="0" lvl="0" marL="0" marR="0" rtl="0" algn="ctr">
                        <a:lnSpc>
                          <a:spcPct val="7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FF0075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ru-RU" sz="3200" u="none" cap="none" strike="noStrike">
                          <a:solidFill>
                            <a:srgbClr val="FF007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основной государственный экзамен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3738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ru-RU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 использованием контрольных измерительных материалов, представляющих собой комплексы заданий стандартизированной формы (далее – КИМ) 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9" name="Shape 209"/>
          <p:cNvGraphicFramePr/>
          <p:nvPr/>
        </p:nvGraphicFramePr>
        <p:xfrm>
          <a:off x="4648200" y="981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{A9680592-473C-41E6-82C9-D6D85780907B}</a:tableStyleId>
              </a:tblPr>
              <a:tblGrid>
                <a:gridCol w="4316400"/>
              </a:tblGrid>
              <a:tr h="1814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bin"/>
                        <a:buNone/>
                      </a:pPr>
                      <a:r>
                        <a:t/>
                      </a:r>
                      <a:endParaRPr b="1" i="0" sz="1400" u="none" cap="none" strike="noStrike">
                        <a:solidFill>
                          <a:srgbClr val="FF33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880"/>
                        </a:spcBef>
                        <a:spcAft>
                          <a:spcPts val="0"/>
                        </a:spcAft>
                        <a:buClr>
                          <a:srgbClr val="FF0074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ru-RU" sz="4400" u="none" cap="none" strike="noStrike">
                          <a:solidFill>
                            <a:srgbClr val="FF007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ГВЭ</a:t>
                      </a:r>
                    </a:p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FF0074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ru-RU" sz="3200" u="none" cap="none" strike="noStrike">
                          <a:solidFill>
                            <a:srgbClr val="FF007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государственный</a:t>
                      </a:r>
                    </a:p>
                    <a:p>
                      <a:pPr indent="0" lvl="0" marL="0" marR="0" rtl="0" algn="ctr">
                        <a:lnSpc>
                          <a:spcPct val="75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FF0074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ru-RU" sz="3200" u="none" cap="none" strike="noStrike">
                          <a:solidFill>
                            <a:srgbClr val="FF007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выпускной экзамен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932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ru-RU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 использованием контрольных измерительных материалов, представляющих собой комплексы заданий стандартизированной формы (далее – КИМ) </a:t>
                      </a:r>
                    </a:p>
                    <a:p>
                      <a:pPr indent="0" lvl="0" marL="0" marR="0" rtl="0" algn="l">
                        <a:lnSpc>
                          <a:spcPct val="7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bin"/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75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ru-RU" sz="1600" u="sng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Могут сдавать ГВЭ: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AutoNum type="arabicPeriod"/>
                      </a:pPr>
                      <a:r>
                        <a:rPr b="1" i="0" lang="ru-RU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Обучающиеся с ограниченными возможностями здоровья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AutoNum type="arabicPeriod"/>
                      </a:pPr>
                      <a:r>
                        <a:rPr b="1" i="0" lang="ru-RU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Обучающиеся дети-инвалиды и инвалиды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AutoNum type="arabicPeriod"/>
                      </a:pPr>
                      <a:r>
                        <a:rPr b="1" i="0" lang="ru-RU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Обучающиеся на дому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br>
                        <a:rPr b="0" i="0" lang="ru-RU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ru-RU" sz="2000" u="sng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Время экзамена увеличивается на 1,5 часа.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1431925" y="79375"/>
            <a:ext cx="7510461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9560" lvl="0" marL="36576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ru-RU" sz="4000" u="none" cap="none" strike="noStrike">
                <a:solidFill>
                  <a:srgbClr val="009900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Arial"/>
                <a:ea typeface="Arial"/>
                <a:cs typeface="Arial"/>
                <a:sym typeface="Arial"/>
              </a:rPr>
              <a:t>Аттестат об основном общем образовании 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571500" y="1773237"/>
            <a:ext cx="8356600" cy="2924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spAutoFit/>
          </a:bodyPr>
          <a:lstStyle/>
          <a:p>
            <a:pPr indent="-2889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1" i="0" lang="ru-RU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 2020-2021 учебном году основанием для </a:t>
            </a:r>
            <a:r>
              <a:rPr b="1" i="0" lang="ru-RU" sz="3200" u="sng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получения аттестата </a:t>
            </a:r>
            <a:r>
              <a:rPr b="1" i="0" lang="ru-RU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об основном общем образовании является успешное прохождение ГИА-9 по </a:t>
            </a:r>
            <a:r>
              <a:rPr b="1" i="0" lang="ru-RU" sz="3200" u="sng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четырем учебным предметам</a:t>
            </a:r>
          </a:p>
          <a:p>
            <a:pPr indent="-28892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1" i="0" sz="3200" u="sng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Евгения\Desktop\Общешкольные родительские собрания, 2015-2016 - копия\i.jpeg" id="216" name="Shape 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3800" y="4581525"/>
            <a:ext cx="3455986" cy="193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/>
  </p:transition>
</p:sld>
</file>

<file path=ppt/theme/theme1.xml><?xml version="1.0" encoding="utf-8"?>
<a:theme xmlns:a="http://schemas.openxmlformats.org/drawingml/2006/main" xmlns:r="http://schemas.openxmlformats.org/officeDocument/2006/relationships" name="4_Солнцестояние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Солнцестояние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5_Солнцестояние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Солнцестояние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6_Солнцестояние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Солнцестояние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Солнцестояние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