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89496" autoAdjust="0"/>
  </p:normalViewPr>
  <p:slideViewPr>
    <p:cSldViewPr>
      <p:cViewPr>
        <p:scale>
          <a:sx n="110" d="100"/>
          <a:sy n="110" d="100"/>
        </p:scale>
        <p:origin x="49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3A846-8C52-4F33-B212-85A2259D7EF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FC88-BA73-4BE1-804B-A8016536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7FC88-BA73-4BE1-804B-A8016536B3E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0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7FC88-BA73-4BE1-804B-A8016536B3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3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6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8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1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9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88D8-25FF-4FDF-A48A-797934174D6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FD0B-18D2-481C-906B-633D380BA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5400000">
            <a:off x="-3249490" y="3356992"/>
            <a:ext cx="685800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28" y="767797"/>
            <a:ext cx="8892482" cy="19411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УРОК ПАМЯТИ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«А поле битвы - сердца людей»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603276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Военным корреспондентам посвящается…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4" y="6507108"/>
            <a:ext cx="9144000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3393506" y="3356992"/>
            <a:ext cx="6858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73016"/>
            <a:ext cx="3684425" cy="2706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1903" y="2485345"/>
            <a:ext cx="8726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Дню Победы Красной армии и советского народа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нацистской Германией в Великой Отечественной войне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1941-1945 годов</a:t>
            </a:r>
          </a:p>
        </p:txBody>
      </p:sp>
    </p:spTree>
    <p:extLst>
      <p:ext uri="{BB962C8B-B14F-4D97-AF65-F5344CB8AC3E}">
        <p14:creationId xmlns:p14="http://schemas.microsoft.com/office/powerpoint/2010/main" val="416426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7" y="2898178"/>
            <a:ext cx="1959248" cy="1459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192" y="-4984"/>
            <a:ext cx="2843806" cy="18336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491859" cy="2284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736" y="3553271"/>
            <a:ext cx="289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 Валерьевич Сладков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" y="4247937"/>
            <a:ext cx="3527671" cy="198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489" y="636158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Евгений Евгеньевич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Поддубный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758648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военный журналист, телеведущий программы «Вести в 23:00» и выпусков новостей телеканала «Россия-24», военный корреспондент ВГТРК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349422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военный журналист, автор документальных фильмов и специальных репортажей. Руководитель бюро ВГТРК на Ближнем Востоке и в Северной Африке, автор и ведущий программы «Война» телеканала «Россия-24». Заслуженный журналист Российской Федерации.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Награждён множеством орденов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медалей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2606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герои</a:t>
            </a:r>
          </a:p>
        </p:txBody>
      </p:sp>
    </p:spTree>
    <p:extLst>
      <p:ext uri="{BB962C8B-B14F-4D97-AF65-F5344CB8AC3E}">
        <p14:creationId xmlns:p14="http://schemas.microsoft.com/office/powerpoint/2010/main" val="3942725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35696" cy="12237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477153" cy="4160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7883" y="2845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Помним и скорбим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632848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Подмосковье создан военно-патриотический парк Вооруженных Сил Российской Федерации «Патриот», возведен Музейно-Храмовый Комплекс в честь Воскресения Христова, посвященный 75-летию Победы в Великой Отечественной войне, а также ратным подвигам русского народа во всех войнах, выпавших на долю нашей страны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8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6" y="2362746"/>
            <a:ext cx="5732124" cy="42346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112474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Дорогами войны вместе с солдатами шли фронтовые операторы. События военных лет освещало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258 фронтовых операторов, из которых: почти каждый был ранен, каждый второй тяжело ранен, каждый четвёртый убит. Их имена вошли в историю не только отечественной фотографии, но и в историю советской журналистики.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636912"/>
            <a:ext cx="3110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 портрет советских военных корреспондентов у здания Рейхстага, среди которых: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Самсонов, А. Морозов, Ф. Кислов, Л. Железнов, И. Шагин, О.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Кнорринг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С. Альперин, А. Капустянский,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Петрусов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Р. Кармен, А. Архипов, М. Редькин, Н. Фиников.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Родине служили острое перо и автомат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35696" cy="12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4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1598" y="1052736"/>
            <a:ext cx="8844141" cy="864097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1943 году для солдат и офицеров Красной Армии издавалось 20 журналов, 128 ежедневных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  и 600 газет выходило три раза в неделю.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7684" y="41590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борьбе за информацию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35696" cy="1223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7" y="5136793"/>
            <a:ext cx="1982823" cy="1456729"/>
          </a:xfrm>
          <a:prstGeom prst="rect">
            <a:avLst/>
          </a:prstGeom>
        </p:spPr>
      </p:pic>
      <p:pic>
        <p:nvPicPr>
          <p:cNvPr id="1028" name="Picture 4" descr="https://avatars.mds.yandex.net/i?id=a3beb7793b95ef6cd52cabb952b7803e_l-535431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15" y="4038970"/>
            <a:ext cx="3140284" cy="2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азеты центрального органа Народного комиссариата обороны Союза ССР времён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8" y="2065828"/>
            <a:ext cx="4132076" cy="2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oviet-aces-1936-53.ru/snipers/abc/a/andreev_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2" y="2617639"/>
            <a:ext cx="2329953" cy="32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5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9723" y="4831682"/>
            <a:ext cx="2412533" cy="160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265" y="410444"/>
            <a:ext cx="2412533" cy="1608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3305"/>
            <a:ext cx="6768752" cy="5392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22802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 М.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Альперта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«Комбат»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8864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Родину 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75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9723" y="4831682"/>
            <a:ext cx="2412533" cy="1608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265" y="410444"/>
            <a:ext cx="2412533" cy="1608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 Е. Халдея «Знамя победы над Рейхстагом»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56526" cy="4925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787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Знамя над Рейхстагом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794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9723" y="4831682"/>
            <a:ext cx="2412533" cy="1608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265" y="410444"/>
            <a:ext cx="2412533" cy="160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3974"/>
            <a:ext cx="5491878" cy="54918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30002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 Е. Халдея «Регулировщица у Бранденбургских ворот» </a:t>
            </a:r>
            <a:r>
              <a:rPr lang="ru-RU" sz="1400" i="1" dirty="0"/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6064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Берлине</a:t>
            </a:r>
          </a:p>
        </p:txBody>
      </p:sp>
    </p:spTree>
    <p:extLst>
      <p:ext uri="{BB962C8B-B14F-4D97-AF65-F5344CB8AC3E}">
        <p14:creationId xmlns:p14="http://schemas.microsoft.com/office/powerpoint/2010/main" val="214888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9723" y="4831682"/>
            <a:ext cx="2412533" cy="1608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265" y="410444"/>
            <a:ext cx="2412533" cy="1608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11996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«Скорбь и печаль», Донбасс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36920" cy="512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188640"/>
            <a:ext cx="461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погибшим в Донбассе</a:t>
            </a:r>
          </a:p>
        </p:txBody>
      </p:sp>
    </p:spTree>
    <p:extLst>
      <p:ext uri="{BB962C8B-B14F-4D97-AF65-F5344CB8AC3E}">
        <p14:creationId xmlns:p14="http://schemas.microsoft.com/office/powerpoint/2010/main" val="1769030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133" y="6168"/>
            <a:ext cx="2051720" cy="12360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836" y="4675443"/>
            <a:ext cx="1959248" cy="1459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03" y="0"/>
            <a:ext cx="4672198" cy="31147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6" y="988039"/>
            <a:ext cx="2376264" cy="28000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6023" y="3789040"/>
            <a:ext cx="2843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Антон Дмитриевич Волошин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0728"/>
            <a:ext cx="2056133" cy="27746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15816" y="3789040"/>
            <a:ext cx="2830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Игорь Владимирович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Корнелюк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8" y="4255839"/>
            <a:ext cx="3306513" cy="21799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9501" y="6462975"/>
            <a:ext cx="3343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Анатолий Сергеевич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Клян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8039"/>
            <a:ext cx="2951552" cy="28000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84168" y="3789040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Андрей Алексеевич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Стенин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4" y="4284764"/>
            <a:ext cx="3570999" cy="22406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661011" y="6478215"/>
            <a:ext cx="2727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Андрей Николаевич Миронов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188639"/>
            <a:ext cx="673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Военные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корреспонденты</a:t>
            </a:r>
            <a:r>
              <a:rPr lang="ru-RU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558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369</Words>
  <Application>Microsoft Office PowerPoint</Application>
  <PresentationFormat>Экран (4:3)</PresentationFormat>
  <Paragraphs>36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ФЕДЕРАЛЬНЫЙ УРОК ПАМЯТИ «А поле битвы - сердца людей» </vt:lpstr>
      <vt:lpstr>Презентация PowerPoint</vt:lpstr>
      <vt:lpstr>Презентация PowerPoint</vt:lpstr>
      <vt:lpstr>К 1943 году для солдат и офицеров Красной Армии издавалось 20 журналов, 128 ежедневных  газет  и 600 газет выходило три раза в неделю.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Irina Elkina</cp:lastModifiedBy>
  <cp:revision>45</cp:revision>
  <dcterms:created xsi:type="dcterms:W3CDTF">2022-03-31T06:48:20Z</dcterms:created>
  <dcterms:modified xsi:type="dcterms:W3CDTF">2022-04-06T17:15:56Z</dcterms:modified>
</cp:coreProperties>
</file>