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8" r:id="rId4"/>
    <p:sldId id="269" r:id="rId5"/>
    <p:sldId id="270" r:id="rId6"/>
    <p:sldId id="257" r:id="rId7"/>
    <p:sldId id="258" r:id="rId8"/>
    <p:sldId id="259" r:id="rId9"/>
    <p:sldId id="260" r:id="rId10"/>
    <p:sldId id="261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67" y="1719263"/>
            <a:ext cx="5875866" cy="44069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Международный день музеев – 18 мая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0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Comic Sans MS" pitchFamily="66" charset="0"/>
              </a:rPr>
              <a:t>Музей в представлении многих является галереей, где выставлены картины, не всегда интересные и завораживающие. Экскурсоводы обычно «грузят» посетителей различной академической информацией, которая интересна лишь единицам. Что ж, этот стереотип призваны развеять необычные музеи, в которых представлены самые неожиданные экспозиции из тех, которые себе только можно представить.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2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err="1"/>
              <a:t>Госуда́рственный</a:t>
            </a:r>
            <a:r>
              <a:rPr lang="ru-RU" dirty="0"/>
              <a:t> </a:t>
            </a:r>
            <a:r>
              <a:rPr lang="ru-RU" dirty="0" err="1"/>
              <a:t>Эрмита́ж</a:t>
            </a:r>
            <a:r>
              <a:rPr lang="ru-RU" dirty="0"/>
              <a:t> в Санкт-Петербурге — крупнейший в России и один из крупнейших в мире художественных и культурно-исторических </a:t>
            </a:r>
            <a:r>
              <a:rPr lang="ru-RU" dirty="0" smtClean="0"/>
              <a:t>музеев</a:t>
            </a:r>
            <a:r>
              <a:rPr lang="ru-RU" dirty="0"/>
              <a:t>.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сегодняшний день коллекция музея насчитывает около трёх миллионов произведений искусства и памятников мировой культуры, начиная с каменного века и до нашего столетия.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636912"/>
            <a:ext cx="4104456" cy="230425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Государственный </a:t>
            </a:r>
            <a:r>
              <a:rPr lang="ru-RU" dirty="0" err="1" smtClean="0"/>
              <a:t>эрмитаж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678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Один из самых крупных и значительных российских музеев европейского и мирового искусства. В этом году музею исполняется 100 лет.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92896"/>
            <a:ext cx="4604483" cy="3096514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Пушкинский музей изобразительных искусств</a:t>
            </a:r>
          </a:p>
        </p:txBody>
      </p:sp>
    </p:spTree>
    <p:extLst>
      <p:ext uri="{BB962C8B-B14F-4D97-AF65-F5344CB8AC3E}">
        <p14:creationId xmlns:p14="http://schemas.microsoft.com/office/powerpoint/2010/main" val="1450330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Художественный </a:t>
            </a:r>
            <a:r>
              <a:rPr lang="ru-RU" dirty="0"/>
              <a:t>музей в Москве, основанный в 1856 году купцом Павлом Третьяковым и имеющий одну из самых крупных в мире коллекций русского изобразительного искусства.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08238"/>
            <a:ext cx="4038600" cy="302895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Третьяковская галерея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8286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6400" b="1" dirty="0">
                <a:latin typeface="Comic Sans MS" pitchFamily="66" charset="0"/>
              </a:rPr>
              <a:t>В марте 2009 года был открыт первый в России Музей истории шоколада и какао, сокращенно – «</a:t>
            </a:r>
            <a:r>
              <a:rPr lang="ru-RU" sz="6400" b="1" dirty="0" err="1">
                <a:latin typeface="Comic Sans MS" pitchFamily="66" charset="0"/>
              </a:rPr>
              <a:t>МИШКа</a:t>
            </a:r>
            <a:r>
              <a:rPr lang="ru-RU" sz="6400" b="1" dirty="0">
                <a:latin typeface="Comic Sans MS" pitchFamily="66" charset="0"/>
              </a:rPr>
              <a:t>», который был создан на базе произведений кондитерских фабрик «Рот Фронт», «Бабаевский» и «Красный Октябрь</a:t>
            </a:r>
            <a:r>
              <a:rPr lang="ru-RU" sz="6400" b="1" dirty="0" smtClean="0">
                <a:latin typeface="Comic Sans MS" pitchFamily="66" charset="0"/>
              </a:rPr>
              <a:t>».</a:t>
            </a:r>
          </a:p>
          <a:p>
            <a:r>
              <a:rPr lang="ru-RU" sz="6400" b="1" dirty="0" smtClean="0">
                <a:latin typeface="Comic Sans MS" pitchFamily="66" charset="0"/>
              </a:rPr>
              <a:t> </a:t>
            </a:r>
            <a:r>
              <a:rPr lang="ru-RU" sz="6400" b="1" dirty="0">
                <a:latin typeface="Comic Sans MS" pitchFamily="66" charset="0"/>
              </a:rPr>
              <a:t>Музеи шоколада существуют во многих странах мира – Бельгии, Швейцарии, Германии, Франции и других.  Музей «</a:t>
            </a:r>
            <a:r>
              <a:rPr lang="ru-RU" sz="6400" b="1" dirty="0" err="1">
                <a:latin typeface="Comic Sans MS" pitchFamily="66" charset="0"/>
              </a:rPr>
              <a:t>МИШКа</a:t>
            </a:r>
            <a:r>
              <a:rPr lang="ru-RU" sz="6400" b="1" dirty="0">
                <a:latin typeface="Comic Sans MS" pitchFamily="66" charset="0"/>
              </a:rPr>
              <a:t>» выгодно отличается от многих других тем, что только здесь посетители могут побывать в действующем цеху и понаблюдать за процессом изготовления конфет и шоколадных плиток.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08238"/>
            <a:ext cx="4038600" cy="302895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Музей истории Шоколада и Какао </a:t>
            </a:r>
            <a:r>
              <a:rPr lang="ru-RU" b="1" dirty="0" smtClean="0"/>
              <a:t>(Москва)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310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sz="3500" b="1" dirty="0">
                <a:latin typeface="Comic Sans MS" pitchFamily="66" charset="0"/>
              </a:rPr>
              <a:t>Практически каждый музей мира гордится тем, что в его коллекции выставлены подлинники, а основатели же этого заведения, напротив, не без гордости уверяют, что в его залах все экспонаты исключительно поддельные</a:t>
            </a:r>
            <a:r>
              <a:rPr lang="ru-RU" sz="3500" b="1" dirty="0" smtClean="0">
                <a:latin typeface="Comic Sans MS" pitchFamily="66" charset="0"/>
              </a:rPr>
              <a:t>.</a:t>
            </a:r>
          </a:p>
          <a:p>
            <a:r>
              <a:rPr lang="ru-RU" sz="3500" b="1" dirty="0" smtClean="0">
                <a:latin typeface="Comic Sans MS" pitchFamily="66" charset="0"/>
              </a:rPr>
              <a:t> </a:t>
            </a:r>
            <a:r>
              <a:rPr lang="ru-RU" sz="3500" b="1" dirty="0">
                <a:latin typeface="Comic Sans MS" pitchFamily="66" charset="0"/>
              </a:rPr>
              <a:t>В числе экспонатов – действующий ковер-самолет, отрезанное ухо Ван Гога, радио с «Титаника» и веди его пассажиров, накладные усы Гитлера, метла ведьмы, самолетик, которым играл в детстве канцлер Германии и швабра, принадлежавшая отцу Сталина, мумия епископа </a:t>
            </a:r>
            <a:r>
              <a:rPr lang="ru-RU" sz="3500" b="1" dirty="0" err="1">
                <a:latin typeface="Comic Sans MS" pitchFamily="66" charset="0"/>
              </a:rPr>
              <a:t>Гавельского</a:t>
            </a:r>
            <a:r>
              <a:rPr lang="ru-RU" sz="3500" b="1" dirty="0">
                <a:latin typeface="Comic Sans MS" pitchFamily="66" charset="0"/>
              </a:rPr>
              <a:t> в кошачьем образе, ботинок известного немецкого писателя и путешественника – фантазия основателя поистине неисчерпаема.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01126"/>
            <a:ext cx="4038600" cy="2843174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Музей лжи </a:t>
            </a:r>
            <a:r>
              <a:rPr lang="ru-RU" b="1" dirty="0" smtClean="0"/>
              <a:t> (германия)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90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>
                <a:latin typeface="Comic Sans MS" pitchFamily="66" charset="0"/>
              </a:rPr>
              <a:t>23-го апреля 2010 в Турции открылся филиал норвежского музея "</a:t>
            </a:r>
            <a:r>
              <a:rPr lang="ru-RU" dirty="0" err="1">
                <a:latin typeface="Comic Sans MS" pitchFamily="66" charset="0"/>
              </a:rPr>
              <a:t>Ice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Magic</a:t>
            </a:r>
            <a:r>
              <a:rPr lang="ru-RU" dirty="0">
                <a:latin typeface="Comic Sans MS" pitchFamily="66" charset="0"/>
              </a:rPr>
              <a:t>" . Он  был полностью сделан изо льда</a:t>
            </a:r>
            <a:r>
              <a:rPr lang="ru-RU" dirty="0" smtClean="0">
                <a:latin typeface="Comic Sans MS" pitchFamily="66" charset="0"/>
              </a:rPr>
              <a:t>.</a:t>
            </a:r>
          </a:p>
          <a:p>
            <a:r>
              <a:rPr lang="ru-RU" dirty="0">
                <a:latin typeface="Comic Sans MS" pitchFamily="66" charset="0"/>
              </a:rPr>
              <a:t>В этом музее будет находиться 34 статуи, которые будут полностью сделаны изо льда, а так же там можно будет увидеть дома и лодки </a:t>
            </a:r>
            <a:r>
              <a:rPr lang="ru-RU" dirty="0" smtClean="0">
                <a:latin typeface="Comic Sans MS" pitchFamily="66" charset="0"/>
              </a:rPr>
              <a:t>викингов. Каждые </a:t>
            </a:r>
            <a:r>
              <a:rPr lang="ru-RU" dirty="0">
                <a:latin typeface="Comic Sans MS" pitchFamily="66" charset="0"/>
              </a:rPr>
              <a:t>шесть месяцев экспозиция в этом музее будет меняться.</a:t>
            </a:r>
            <a:endParaRPr lang="ru-RU" dirty="0" smtClean="0">
              <a:latin typeface="Comic Sans MS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37" y="2560638"/>
            <a:ext cx="3743325" cy="272415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Музей из </a:t>
            </a:r>
            <a:r>
              <a:rPr lang="ru-RU" b="1" dirty="0" smtClean="0"/>
              <a:t>льда (</a:t>
            </a:r>
            <a:r>
              <a:rPr lang="ru-RU" b="1" dirty="0" err="1" smtClean="0"/>
              <a:t>стамбул</a:t>
            </a:r>
            <a:r>
              <a:rPr lang="ru-RU" b="1" dirty="0" smtClean="0"/>
              <a:t>)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66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latin typeface="Comic Sans MS" pitchFamily="66" charset="0"/>
              </a:rPr>
              <a:t>Музей мадам </a:t>
            </a:r>
            <a:r>
              <a:rPr lang="ru-RU" dirty="0" err="1">
                <a:latin typeface="Comic Sans MS" pitchFamily="66" charset="0"/>
              </a:rPr>
              <a:t>Тюссо</a:t>
            </a:r>
            <a:r>
              <a:rPr lang="ru-RU" dirty="0">
                <a:latin typeface="Comic Sans MS" pitchFamily="66" charset="0"/>
              </a:rPr>
              <a:t> - это всемирно известный музей восковых фигур, который находится в Лондоне. </a:t>
            </a:r>
            <a:r>
              <a:rPr lang="ru-RU" dirty="0" smtClean="0">
                <a:latin typeface="Comic Sans MS" pitchFamily="66" charset="0"/>
              </a:rPr>
              <a:t>В </a:t>
            </a:r>
            <a:r>
              <a:rPr lang="ru-RU" dirty="0">
                <a:latin typeface="Comic Sans MS" pitchFamily="66" charset="0"/>
              </a:rPr>
              <a:t>музее вы можете найти довольно известных личностей, звезд шоу-бизнеса, кино, музыки, членов королевской семьи.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609715"/>
            <a:ext cx="4038600" cy="2625995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Музей мадам </a:t>
            </a:r>
            <a:r>
              <a:rPr lang="ru-RU" dirty="0" err="1" smtClean="0"/>
              <a:t>Тюссо</a:t>
            </a:r>
            <a:r>
              <a:rPr lang="ru-RU" dirty="0" smtClean="0"/>
              <a:t> (</a:t>
            </a:r>
            <a:r>
              <a:rPr lang="ru-RU" dirty="0" err="1" smtClean="0"/>
              <a:t>англия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91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1400" dirty="0">
                <a:latin typeface="Comic Sans MS" pitchFamily="66" charset="0"/>
              </a:rPr>
              <a:t>Музей возник на основе научного центра для исследования паразитов. На сегодняшний день это единственный музей в мире посвященный существам, которые могут жить внутри человека</a:t>
            </a:r>
            <a:r>
              <a:rPr lang="ru-RU" sz="1400" dirty="0" smtClean="0">
                <a:latin typeface="Comic Sans MS" pitchFamily="66" charset="0"/>
              </a:rPr>
              <a:t>.</a:t>
            </a:r>
          </a:p>
          <a:p>
            <a:r>
              <a:rPr lang="ru-RU" sz="1400" dirty="0" smtClean="0">
                <a:latin typeface="Comic Sans MS" pitchFamily="66" charset="0"/>
              </a:rPr>
              <a:t> </a:t>
            </a:r>
            <a:r>
              <a:rPr lang="ru-RU" sz="1400" dirty="0">
                <a:latin typeface="Comic Sans MS" pitchFamily="66" charset="0"/>
              </a:rPr>
              <a:t>Коллекция состоит из 45 000 образцов паразитов. 300 экземпляров во всей своей «красе» демонстрируются на дисплеях в двухэтажном выставочном пространстве музея. Поверьте, это шоу ужасов заставит вас содрогнуться, а по коже поползут мурашки. В музее выставлен восьми метровый ленточный червь (длиннейший в мире) и фотографии животных и людей, которые являлись носителями паразитов, показывающие печальные последствия совместной жизни с незваными гостями.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59775"/>
            <a:ext cx="4038600" cy="312587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Музей Паразитологии </a:t>
            </a:r>
            <a:r>
              <a:rPr lang="ru-RU" dirty="0" smtClean="0"/>
              <a:t>(</a:t>
            </a:r>
            <a:r>
              <a:rPr lang="ru-RU" dirty="0" err="1" smtClean="0"/>
              <a:t>япония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07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latin typeface="Comic Sans MS" pitchFamily="66" charset="0"/>
              </a:rPr>
              <a:t>Его посетители словно попадают внутрь человеческого организма: они идут мимо огромных внутренних органов или даже проходят сквозь них. Повсюду размещены информационные экраны, на которых демонстрируются те или иные процессы внутри тела.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80928"/>
            <a:ext cx="3960440" cy="266429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Музей человеческого тела </a:t>
            </a:r>
            <a:r>
              <a:rPr lang="ru-RU" dirty="0" smtClean="0"/>
              <a:t>(</a:t>
            </a:r>
            <a:r>
              <a:rPr lang="ru-RU" dirty="0" err="1" smtClean="0"/>
              <a:t>нидерланды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63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ru-RU" sz="1600" dirty="0">
                <a:latin typeface="Comic Sans MS" pitchFamily="66" charset="0"/>
              </a:rPr>
              <a:t>В этом необычном музее собрана коллекция экспонатов, так или иначе связанных с неудавшимися отношениями: романтические письма, </a:t>
            </a:r>
            <a:r>
              <a:rPr lang="ru-RU" sz="1600" dirty="0" err="1">
                <a:latin typeface="Comic Sans MS" pitchFamily="66" charset="0"/>
              </a:rPr>
              <a:t>валентинки</a:t>
            </a:r>
            <a:r>
              <a:rPr lang="ru-RU" sz="1600" dirty="0">
                <a:latin typeface="Comic Sans MS" pitchFamily="66" charset="0"/>
              </a:rPr>
              <a:t>, </a:t>
            </a:r>
            <a:r>
              <a:rPr lang="ru-RU" sz="1600" dirty="0" err="1">
                <a:latin typeface="Comic Sans MS" pitchFamily="66" charset="0"/>
              </a:rPr>
              <a:t>sms</a:t>
            </a:r>
            <a:r>
              <a:rPr lang="ru-RU" sz="1600" dirty="0">
                <a:latin typeface="Comic Sans MS" pitchFamily="66" charset="0"/>
              </a:rPr>
              <a:t>, плюшевые игрушки, фотографии, сопровождаемые историями о разбитых сердцах. Организаторы надеются, что музей станет своеобразной терапией для всех брошенных и несчастных, ведь рядом с каждой историей расставания – история о том, как герой с ней справился. Музей несчастной любви находится в Загребе (Хорватия).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852936"/>
            <a:ext cx="3240360" cy="273630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</a:t>
            </a:r>
            <a:r>
              <a:rPr lang="ru-RU" dirty="0"/>
              <a:t>несчастной любви </a:t>
            </a:r>
            <a:r>
              <a:rPr lang="ru-RU" dirty="0" smtClean="0"/>
              <a:t>(</a:t>
            </a:r>
            <a:r>
              <a:rPr lang="ru-RU" dirty="0" err="1" smtClean="0"/>
              <a:t>хорватия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90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latin typeface="Comic Sans MS" pitchFamily="66" charset="0"/>
              </a:rPr>
              <a:t>Как ясно из названия, все экспонаты американского музея – это еда, не попавшая на стол по невнимательности повара. Несмотря на всю свою абсурдность, музей привлекает немало туристов и успешно существует с конца 1980-х годов.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852936"/>
            <a:ext cx="2952328" cy="266429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подгоревшей еды (</a:t>
            </a:r>
            <a:r>
              <a:rPr lang="ru-RU" dirty="0" err="1" smtClean="0"/>
              <a:t>америка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850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Этот музей находится в старинном </a:t>
            </a:r>
            <a:r>
              <a:rPr lang="ru-RU" dirty="0" smtClean="0"/>
              <a:t>особняке, </a:t>
            </a:r>
            <a:r>
              <a:rPr lang="ru-RU" dirty="0"/>
              <a:t>а его экспонаты в статьях, керамике, фотографиях, фильмах рассказывают об истории картофеля, его сортах и способах приготовления. Особое место, конечно, отводится картофелю фри: считается, что как таковой он появился в именно Бельгии в 1700 году.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16315"/>
            <a:ext cx="4038600" cy="3012795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картофеля фри (</a:t>
            </a:r>
            <a:r>
              <a:rPr lang="ru-RU" dirty="0" err="1" smtClean="0"/>
              <a:t>бельгия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492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239</TotalTime>
  <Words>725</Words>
  <Application>Microsoft Office PowerPoint</Application>
  <PresentationFormat>Экран (4:3)</PresentationFormat>
  <Paragraphs>31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Сетка</vt:lpstr>
      <vt:lpstr>Международный день музеев – 18 мая</vt:lpstr>
      <vt:lpstr>Презентация PowerPoint</vt:lpstr>
      <vt:lpstr>Государственный эрмитаж</vt:lpstr>
      <vt:lpstr>Пушкинский музей изобразительных искусств</vt:lpstr>
      <vt:lpstr>Третьяковская галерея</vt:lpstr>
      <vt:lpstr>Музей истории Шоколада и Какао (Москва) </vt:lpstr>
      <vt:lpstr>Музей лжи  (германия) </vt:lpstr>
      <vt:lpstr>Музей из льда (стамбул) </vt:lpstr>
      <vt:lpstr>Музей мадам Тюссо (англия)</vt:lpstr>
      <vt:lpstr>Музей Паразитологии (япония)</vt:lpstr>
      <vt:lpstr>Музей человеческого тела (нидерланды)</vt:lpstr>
      <vt:lpstr>музей несчастной любви (хорватия)</vt:lpstr>
      <vt:lpstr>Музей подгоревшей еды (америка)</vt:lpstr>
      <vt:lpstr>Музей картофеля фри (бельгия)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Международный день музеев – 18 мая</dc:title>
  <cp:lastModifiedBy>Admin</cp:lastModifiedBy>
  <cp:revision>12</cp:revision>
  <dcterms:modified xsi:type="dcterms:W3CDTF">2012-04-05T19:52:15Z</dcterms:modified>
</cp:coreProperties>
</file>