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3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3.xml"/><Relationship Id="rId6" Type="http://schemas.openxmlformats.org/officeDocument/2006/relationships/image" Target="../media/image5.jpeg"/><Relationship Id="rId5" Type="http://schemas.openxmlformats.org/officeDocument/2006/relationships/slide" Target="../slides/slide5.xml"/><Relationship Id="rId4" Type="http://schemas.openxmlformats.org/officeDocument/2006/relationships/slide" Target="../slides/slide4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4F4646F4-C484-42F7-91E3-BB18FAB45BB6}" type="presOf" srcId="{CDCEB94C-FE8F-492C-946A-CF9DDF68687C}" destId="{18622EC1-4EA7-40F8-A292-64D994D853F2}" srcOrd="0" destOrd="0" presId="urn:microsoft.com/office/officeart/2005/8/layout/vList3"/>
    <dgm:cxn modelId="{107E77B0-4CCD-4BCB-A5C7-BAC7CDB54437}" type="presOf" srcId="{CFA3132B-742D-4599-BC37-5994F224EEB9}" destId="{2B842548-D7A0-4A0D-ACD8-C226F3B38464}" srcOrd="0" destOrd="0" presId="urn:microsoft.com/office/officeart/2005/8/layout/vList3"/>
    <dgm:cxn modelId="{FB037D73-7CF6-4DE2-95F6-2F207F895274}" type="presOf" srcId="{E5F47B6D-2F96-401D-B88D-E5CFF7CC2DE5}" destId="{89A5A1C1-B629-46C1-9FF3-070C7858FD76}" srcOrd="0" destOrd="0" presId="urn:microsoft.com/office/officeart/2005/8/layout/vList3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A655E911-0346-4480-B7CE-BEE90681A0AD}" type="presOf" srcId="{1E6FE357-3CE9-41FF-BE89-AA461D0A2FE3}" destId="{91761CA0-2AD7-4DFE-876F-216B55FF5DAC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379315E0-986B-41D3-94FE-B348978DF687}" type="presOf" srcId="{D9D65A01-9400-41A8-BEF5-4A1C481DC971}" destId="{1AC25364-EC8C-45C3-BE7A-BDC7F2396E79}" srcOrd="0" destOrd="0" presId="urn:microsoft.com/office/officeart/2005/8/layout/vList3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42F76A30-B4C1-4F28-9252-7734A01EC8E2}" type="presOf" srcId="{3557D0F7-15ED-44E7-BB8B-ABEA8A0CAEE0}" destId="{5D2EF06F-8F16-4A19-87E8-1FE77D956DE9}" srcOrd="0" destOrd="0" presId="urn:microsoft.com/office/officeart/2005/8/layout/vList3"/>
    <dgm:cxn modelId="{156C0AB6-4BF3-4E00-8E7E-35CCFAE781FF}" type="presParOf" srcId="{89A5A1C1-B629-46C1-9FF3-070C7858FD76}" destId="{995AAC8E-2F38-46FF-80EF-EEF6E29964EB}" srcOrd="0" destOrd="0" presId="urn:microsoft.com/office/officeart/2005/8/layout/vList3"/>
    <dgm:cxn modelId="{6510F10F-2B67-41D0-AA39-89617480DFEB}" type="presParOf" srcId="{995AAC8E-2F38-46FF-80EF-EEF6E29964EB}" destId="{E9743829-365F-4F84-90B7-02268D1D9E87}" srcOrd="0" destOrd="0" presId="urn:microsoft.com/office/officeart/2005/8/layout/vList3"/>
    <dgm:cxn modelId="{00FD69A8-4992-45AC-8188-D34BFCB8477A}" type="presParOf" srcId="{995AAC8E-2F38-46FF-80EF-EEF6E29964EB}" destId="{18622EC1-4EA7-40F8-A292-64D994D853F2}" srcOrd="1" destOrd="0" presId="urn:microsoft.com/office/officeart/2005/8/layout/vList3"/>
    <dgm:cxn modelId="{D9AE2319-A11D-44A8-BC95-3D407643C472}" type="presParOf" srcId="{89A5A1C1-B629-46C1-9FF3-070C7858FD76}" destId="{3ED54157-55EE-477C-9276-D9EF32A9B260}" srcOrd="1" destOrd="0" presId="urn:microsoft.com/office/officeart/2005/8/layout/vList3"/>
    <dgm:cxn modelId="{95A9F5E6-4576-48AE-9414-A75968F95E76}" type="presParOf" srcId="{89A5A1C1-B629-46C1-9FF3-070C7858FD76}" destId="{741F8A49-CFB0-468E-BA2B-1F9A62587DCE}" srcOrd="2" destOrd="0" presId="urn:microsoft.com/office/officeart/2005/8/layout/vList3"/>
    <dgm:cxn modelId="{BCE523E2-454C-4DAD-9E79-0B2E38139E9C}" type="presParOf" srcId="{741F8A49-CFB0-468E-BA2B-1F9A62587DCE}" destId="{D1C3375C-706C-4A69-A371-6655789DF32C}" srcOrd="0" destOrd="0" presId="urn:microsoft.com/office/officeart/2005/8/layout/vList3"/>
    <dgm:cxn modelId="{E6173D4F-684A-4DA2-BC16-6CAE1A3925C2}" type="presParOf" srcId="{741F8A49-CFB0-468E-BA2B-1F9A62587DCE}" destId="{91761CA0-2AD7-4DFE-876F-216B55FF5DAC}" srcOrd="1" destOrd="0" presId="urn:microsoft.com/office/officeart/2005/8/layout/vList3"/>
    <dgm:cxn modelId="{74DCD620-97CA-460F-A4E4-D6D67424448A}" type="presParOf" srcId="{89A5A1C1-B629-46C1-9FF3-070C7858FD76}" destId="{D3D4BAA2-E4B0-434D-9FE3-AB0E90FFB833}" srcOrd="3" destOrd="0" presId="urn:microsoft.com/office/officeart/2005/8/layout/vList3"/>
    <dgm:cxn modelId="{30544CB3-454C-4334-961D-AAAD613726CA}" type="presParOf" srcId="{89A5A1C1-B629-46C1-9FF3-070C7858FD76}" destId="{30ABBACB-3D7F-4B7F-8126-F9A2981A0D71}" srcOrd="4" destOrd="0" presId="urn:microsoft.com/office/officeart/2005/8/layout/vList3"/>
    <dgm:cxn modelId="{B252EC90-F2F0-4214-9977-D919A3B74FB6}" type="presParOf" srcId="{30ABBACB-3D7F-4B7F-8126-F9A2981A0D71}" destId="{7101750D-A4E7-473D-A781-8D59514DE9AC}" srcOrd="0" destOrd="0" presId="urn:microsoft.com/office/officeart/2005/8/layout/vList3"/>
    <dgm:cxn modelId="{8590FB81-43DC-4CA3-B669-E63BA613D6F6}" type="presParOf" srcId="{30ABBACB-3D7F-4B7F-8126-F9A2981A0D71}" destId="{1AC25364-EC8C-45C3-BE7A-BDC7F2396E79}" srcOrd="1" destOrd="0" presId="urn:microsoft.com/office/officeart/2005/8/layout/vList3"/>
    <dgm:cxn modelId="{06AF4603-C3AF-4975-9283-434AE7F70CCE}" type="presParOf" srcId="{89A5A1C1-B629-46C1-9FF3-070C7858FD76}" destId="{97A78E2B-5221-4535-882A-551FD3D950F9}" srcOrd="5" destOrd="0" presId="urn:microsoft.com/office/officeart/2005/8/layout/vList3"/>
    <dgm:cxn modelId="{00689F62-9C1E-478D-8738-5FAED6EA8F82}" type="presParOf" srcId="{89A5A1C1-B629-46C1-9FF3-070C7858FD76}" destId="{26566118-83CC-405C-8540-9B5887B70153}" srcOrd="6" destOrd="0" presId="urn:microsoft.com/office/officeart/2005/8/layout/vList3"/>
    <dgm:cxn modelId="{D9BFFFCF-657D-429F-AFC8-0DF2F0E318B0}" type="presParOf" srcId="{26566118-83CC-405C-8540-9B5887B70153}" destId="{87384814-CCD8-488D-ABF9-ED17CCBB3151}" srcOrd="0" destOrd="0" presId="urn:microsoft.com/office/officeart/2005/8/layout/vList3"/>
    <dgm:cxn modelId="{8F311409-9A81-4DE8-B82C-E404E0B4F4BE}" type="presParOf" srcId="{26566118-83CC-405C-8540-9B5887B70153}" destId="{2B842548-D7A0-4A0D-ACD8-C226F3B38464}" srcOrd="1" destOrd="0" presId="urn:microsoft.com/office/officeart/2005/8/layout/vList3"/>
    <dgm:cxn modelId="{AC2DA394-45FB-43C9-85FE-425637ECB3A1}" type="presParOf" srcId="{89A5A1C1-B629-46C1-9FF3-070C7858FD76}" destId="{CEE29BDC-7883-4696-B078-C062333E9696}" srcOrd="7" destOrd="0" presId="urn:microsoft.com/office/officeart/2005/8/layout/vList3"/>
    <dgm:cxn modelId="{E5136F09-BFD8-474E-8A95-9FCBD2B8D1D3}" type="presParOf" srcId="{89A5A1C1-B629-46C1-9FF3-070C7858FD76}" destId="{E4B30D8E-1820-4FF4-A702-1AE963D7FC0B}" srcOrd="8" destOrd="0" presId="urn:microsoft.com/office/officeart/2005/8/layout/vList3"/>
    <dgm:cxn modelId="{2F9C0163-0E5F-4884-9576-B9970BFACF30}" type="presParOf" srcId="{E4B30D8E-1820-4FF4-A702-1AE963D7FC0B}" destId="{DFD5426D-354E-4B52-9D9B-32A815FB0B9A}" srcOrd="0" destOrd="0" presId="urn:microsoft.com/office/officeart/2005/8/layout/vList3"/>
    <dgm:cxn modelId="{81D25D53-6FAC-4718-9094-F50B2BB29D7F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B5898088-CE67-4C3B-97AC-B88A6C94E32C}" type="presOf" srcId="{CDCEB94C-FE8F-492C-946A-CF9DDF68687C}" destId="{18622EC1-4EA7-40F8-A292-64D994D853F2}" srcOrd="0" destOrd="0" presId="urn:microsoft.com/office/officeart/2005/8/layout/vList3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DABAEFAB-FF3F-4EAF-9161-EF7B1D3F7E7B}" type="presOf" srcId="{3557D0F7-15ED-44E7-BB8B-ABEA8A0CAEE0}" destId="{5D2EF06F-8F16-4A19-87E8-1FE77D956DE9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B9E3356C-2C0E-46FA-B14C-DAB1003E308C}" type="presOf" srcId="{D9D65A01-9400-41A8-BEF5-4A1C481DC971}" destId="{1AC25364-EC8C-45C3-BE7A-BDC7F2396E79}" srcOrd="0" destOrd="0" presId="urn:microsoft.com/office/officeart/2005/8/layout/vList3"/>
    <dgm:cxn modelId="{8582347B-C0A2-4ED2-974C-F1CBA57F5D6B}" type="presOf" srcId="{1E6FE357-3CE9-41FF-BE89-AA461D0A2FE3}" destId="{91761CA0-2AD7-4DFE-876F-216B55FF5DAC}" srcOrd="0" destOrd="0" presId="urn:microsoft.com/office/officeart/2005/8/layout/vList3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29A354E3-A64F-4DAF-98C9-7B0B76E9A979}" type="presOf" srcId="{CFA3132B-742D-4599-BC37-5994F224EEB9}" destId="{2B842548-D7A0-4A0D-ACD8-C226F3B38464}" srcOrd="0" destOrd="0" presId="urn:microsoft.com/office/officeart/2005/8/layout/vList3"/>
    <dgm:cxn modelId="{1F7EA03E-9928-442B-9E5A-8F02D375A3F4}" type="presOf" srcId="{E5F47B6D-2F96-401D-B88D-E5CFF7CC2DE5}" destId="{89A5A1C1-B629-46C1-9FF3-070C7858FD76}" srcOrd="0" destOrd="0" presId="urn:microsoft.com/office/officeart/2005/8/layout/vList3"/>
    <dgm:cxn modelId="{1A2FE73A-3215-4DED-A183-1DE4373D7AB0}" type="presParOf" srcId="{89A5A1C1-B629-46C1-9FF3-070C7858FD76}" destId="{995AAC8E-2F38-46FF-80EF-EEF6E29964EB}" srcOrd="0" destOrd="0" presId="urn:microsoft.com/office/officeart/2005/8/layout/vList3"/>
    <dgm:cxn modelId="{788DA959-3892-4243-9D02-BB7324F6F452}" type="presParOf" srcId="{995AAC8E-2F38-46FF-80EF-EEF6E29964EB}" destId="{E9743829-365F-4F84-90B7-02268D1D9E87}" srcOrd="0" destOrd="0" presId="urn:microsoft.com/office/officeart/2005/8/layout/vList3"/>
    <dgm:cxn modelId="{3A6D0EAB-449F-44B3-9480-8E13DD734178}" type="presParOf" srcId="{995AAC8E-2F38-46FF-80EF-EEF6E29964EB}" destId="{18622EC1-4EA7-40F8-A292-64D994D853F2}" srcOrd="1" destOrd="0" presId="urn:microsoft.com/office/officeart/2005/8/layout/vList3"/>
    <dgm:cxn modelId="{9BF4EFC1-150C-40F5-9D55-8D468D310DC4}" type="presParOf" srcId="{89A5A1C1-B629-46C1-9FF3-070C7858FD76}" destId="{3ED54157-55EE-477C-9276-D9EF32A9B260}" srcOrd="1" destOrd="0" presId="urn:microsoft.com/office/officeart/2005/8/layout/vList3"/>
    <dgm:cxn modelId="{8FF5E693-A89D-433A-ADFA-FF248AE03117}" type="presParOf" srcId="{89A5A1C1-B629-46C1-9FF3-070C7858FD76}" destId="{741F8A49-CFB0-468E-BA2B-1F9A62587DCE}" srcOrd="2" destOrd="0" presId="urn:microsoft.com/office/officeart/2005/8/layout/vList3"/>
    <dgm:cxn modelId="{C67F9F16-5791-4BCB-B33F-B376A74216F8}" type="presParOf" srcId="{741F8A49-CFB0-468E-BA2B-1F9A62587DCE}" destId="{D1C3375C-706C-4A69-A371-6655789DF32C}" srcOrd="0" destOrd="0" presId="urn:microsoft.com/office/officeart/2005/8/layout/vList3"/>
    <dgm:cxn modelId="{2EC2A42D-44EB-42FA-9058-20A7F92CD650}" type="presParOf" srcId="{741F8A49-CFB0-468E-BA2B-1F9A62587DCE}" destId="{91761CA0-2AD7-4DFE-876F-216B55FF5DAC}" srcOrd="1" destOrd="0" presId="urn:microsoft.com/office/officeart/2005/8/layout/vList3"/>
    <dgm:cxn modelId="{E7796E23-1839-4385-AA4F-654F5B17927A}" type="presParOf" srcId="{89A5A1C1-B629-46C1-9FF3-070C7858FD76}" destId="{D3D4BAA2-E4B0-434D-9FE3-AB0E90FFB833}" srcOrd="3" destOrd="0" presId="urn:microsoft.com/office/officeart/2005/8/layout/vList3"/>
    <dgm:cxn modelId="{1E0D99D8-5CBD-4B14-BC50-2E6339A318B6}" type="presParOf" srcId="{89A5A1C1-B629-46C1-9FF3-070C7858FD76}" destId="{30ABBACB-3D7F-4B7F-8126-F9A2981A0D71}" srcOrd="4" destOrd="0" presId="urn:microsoft.com/office/officeart/2005/8/layout/vList3"/>
    <dgm:cxn modelId="{BAC8CCDD-276C-4F50-B2B0-2A53B5984E65}" type="presParOf" srcId="{30ABBACB-3D7F-4B7F-8126-F9A2981A0D71}" destId="{7101750D-A4E7-473D-A781-8D59514DE9AC}" srcOrd="0" destOrd="0" presId="urn:microsoft.com/office/officeart/2005/8/layout/vList3"/>
    <dgm:cxn modelId="{51B41A46-55F3-438C-8EDA-CC399DD527DC}" type="presParOf" srcId="{30ABBACB-3D7F-4B7F-8126-F9A2981A0D71}" destId="{1AC25364-EC8C-45C3-BE7A-BDC7F2396E79}" srcOrd="1" destOrd="0" presId="urn:microsoft.com/office/officeart/2005/8/layout/vList3"/>
    <dgm:cxn modelId="{0F32EBE9-B860-4E32-9ABF-7BBCD8BC16CC}" type="presParOf" srcId="{89A5A1C1-B629-46C1-9FF3-070C7858FD76}" destId="{97A78E2B-5221-4535-882A-551FD3D950F9}" srcOrd="5" destOrd="0" presId="urn:microsoft.com/office/officeart/2005/8/layout/vList3"/>
    <dgm:cxn modelId="{559B939E-25B1-4827-B40C-CCE1F3157837}" type="presParOf" srcId="{89A5A1C1-B629-46C1-9FF3-070C7858FD76}" destId="{26566118-83CC-405C-8540-9B5887B70153}" srcOrd="6" destOrd="0" presId="urn:microsoft.com/office/officeart/2005/8/layout/vList3"/>
    <dgm:cxn modelId="{09D126CF-E354-42CA-A57D-02B2AB34A956}" type="presParOf" srcId="{26566118-83CC-405C-8540-9B5887B70153}" destId="{87384814-CCD8-488D-ABF9-ED17CCBB3151}" srcOrd="0" destOrd="0" presId="urn:microsoft.com/office/officeart/2005/8/layout/vList3"/>
    <dgm:cxn modelId="{C052EF14-EEB7-448F-83B6-6F11D10CC337}" type="presParOf" srcId="{26566118-83CC-405C-8540-9B5887B70153}" destId="{2B842548-D7A0-4A0D-ACD8-C226F3B38464}" srcOrd="1" destOrd="0" presId="urn:microsoft.com/office/officeart/2005/8/layout/vList3"/>
    <dgm:cxn modelId="{14DEACA6-60D7-45B3-855B-BE23AEC1C742}" type="presParOf" srcId="{89A5A1C1-B629-46C1-9FF3-070C7858FD76}" destId="{CEE29BDC-7883-4696-B078-C062333E9696}" srcOrd="7" destOrd="0" presId="urn:microsoft.com/office/officeart/2005/8/layout/vList3"/>
    <dgm:cxn modelId="{ACB8DB3D-14EC-41EF-A1AA-A5AAB14AA89B}" type="presParOf" srcId="{89A5A1C1-B629-46C1-9FF3-070C7858FD76}" destId="{E4B30D8E-1820-4FF4-A702-1AE963D7FC0B}" srcOrd="8" destOrd="0" presId="urn:microsoft.com/office/officeart/2005/8/layout/vList3"/>
    <dgm:cxn modelId="{C9D5C75B-9EC7-4017-9C28-54FD3206993F}" type="presParOf" srcId="{E4B30D8E-1820-4FF4-A702-1AE963D7FC0B}" destId="{DFD5426D-354E-4B52-9D9B-32A815FB0B9A}" srcOrd="0" destOrd="0" presId="urn:microsoft.com/office/officeart/2005/8/layout/vList3"/>
    <dgm:cxn modelId="{62A45533-849F-4E4D-B903-D2EAB6A2C00F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B56FA790-B8FF-4BFF-B244-D251EF3ABE55}" type="presOf" srcId="{3557D0F7-15ED-44E7-BB8B-ABEA8A0CAEE0}" destId="{5D2EF06F-8F16-4A19-87E8-1FE77D956DE9}" srcOrd="0" destOrd="0" presId="urn:microsoft.com/office/officeart/2005/8/layout/vList3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B0B2103B-56A1-4815-BFEF-F6B4140D0B19}" type="presOf" srcId="{CFA3132B-742D-4599-BC37-5994F224EEB9}" destId="{2B842548-D7A0-4A0D-ACD8-C226F3B38464}" srcOrd="0" destOrd="0" presId="urn:microsoft.com/office/officeart/2005/8/layout/vList3"/>
    <dgm:cxn modelId="{B8E6BA56-8581-4C9D-ADD2-B222942C7D3A}" type="presOf" srcId="{D9D65A01-9400-41A8-BEF5-4A1C481DC971}" destId="{1AC25364-EC8C-45C3-BE7A-BDC7F2396E79}" srcOrd="0" destOrd="0" presId="urn:microsoft.com/office/officeart/2005/8/layout/vList3"/>
    <dgm:cxn modelId="{687FA9A9-8856-4021-8004-DB6D49796FC8}" type="presOf" srcId="{1E6FE357-3CE9-41FF-BE89-AA461D0A2FE3}" destId="{91761CA0-2AD7-4DFE-876F-216B55FF5DAC}" srcOrd="0" destOrd="0" presId="urn:microsoft.com/office/officeart/2005/8/layout/vList3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FCCAA668-E790-475F-A866-868EE1360619}" type="presOf" srcId="{E5F47B6D-2F96-401D-B88D-E5CFF7CC2DE5}" destId="{89A5A1C1-B629-46C1-9FF3-070C7858FD76}" srcOrd="0" destOrd="0" presId="urn:microsoft.com/office/officeart/2005/8/layout/vList3"/>
    <dgm:cxn modelId="{4CC9F137-1E06-4333-87F8-9B21A1EE738A}" type="presOf" srcId="{CDCEB94C-FE8F-492C-946A-CF9DDF68687C}" destId="{18622EC1-4EA7-40F8-A292-64D994D853F2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9C3D9BF8-85E1-4143-A0D7-0DCDAE4BEBBB}" type="presParOf" srcId="{89A5A1C1-B629-46C1-9FF3-070C7858FD76}" destId="{995AAC8E-2F38-46FF-80EF-EEF6E29964EB}" srcOrd="0" destOrd="0" presId="urn:microsoft.com/office/officeart/2005/8/layout/vList3"/>
    <dgm:cxn modelId="{F90BEE4D-F1A5-4E15-AE02-006361BC1344}" type="presParOf" srcId="{995AAC8E-2F38-46FF-80EF-EEF6E29964EB}" destId="{E9743829-365F-4F84-90B7-02268D1D9E87}" srcOrd="0" destOrd="0" presId="urn:microsoft.com/office/officeart/2005/8/layout/vList3"/>
    <dgm:cxn modelId="{959235C4-2C05-4D0A-95E9-38C98D444298}" type="presParOf" srcId="{995AAC8E-2F38-46FF-80EF-EEF6E29964EB}" destId="{18622EC1-4EA7-40F8-A292-64D994D853F2}" srcOrd="1" destOrd="0" presId="urn:microsoft.com/office/officeart/2005/8/layout/vList3"/>
    <dgm:cxn modelId="{DF23C245-68E6-45D8-A44C-7ED5601B93E8}" type="presParOf" srcId="{89A5A1C1-B629-46C1-9FF3-070C7858FD76}" destId="{3ED54157-55EE-477C-9276-D9EF32A9B260}" srcOrd="1" destOrd="0" presId="urn:microsoft.com/office/officeart/2005/8/layout/vList3"/>
    <dgm:cxn modelId="{37325643-D4FB-4262-BA8C-0D14443E498E}" type="presParOf" srcId="{89A5A1C1-B629-46C1-9FF3-070C7858FD76}" destId="{741F8A49-CFB0-468E-BA2B-1F9A62587DCE}" srcOrd="2" destOrd="0" presId="urn:microsoft.com/office/officeart/2005/8/layout/vList3"/>
    <dgm:cxn modelId="{0AC0429F-BF86-482A-8A2C-33F125162F7C}" type="presParOf" srcId="{741F8A49-CFB0-468E-BA2B-1F9A62587DCE}" destId="{D1C3375C-706C-4A69-A371-6655789DF32C}" srcOrd="0" destOrd="0" presId="urn:microsoft.com/office/officeart/2005/8/layout/vList3"/>
    <dgm:cxn modelId="{9A85157F-3D08-4D90-9D49-7BD426D7A921}" type="presParOf" srcId="{741F8A49-CFB0-468E-BA2B-1F9A62587DCE}" destId="{91761CA0-2AD7-4DFE-876F-216B55FF5DAC}" srcOrd="1" destOrd="0" presId="urn:microsoft.com/office/officeart/2005/8/layout/vList3"/>
    <dgm:cxn modelId="{A85F890F-6C10-4E4D-852A-5877D42D6607}" type="presParOf" srcId="{89A5A1C1-B629-46C1-9FF3-070C7858FD76}" destId="{D3D4BAA2-E4B0-434D-9FE3-AB0E90FFB833}" srcOrd="3" destOrd="0" presId="urn:microsoft.com/office/officeart/2005/8/layout/vList3"/>
    <dgm:cxn modelId="{945E5CA3-B07A-47B3-8A29-D780EE5F37F9}" type="presParOf" srcId="{89A5A1C1-B629-46C1-9FF3-070C7858FD76}" destId="{30ABBACB-3D7F-4B7F-8126-F9A2981A0D71}" srcOrd="4" destOrd="0" presId="urn:microsoft.com/office/officeart/2005/8/layout/vList3"/>
    <dgm:cxn modelId="{76803CA8-E003-4CF7-BF11-529FFB16946B}" type="presParOf" srcId="{30ABBACB-3D7F-4B7F-8126-F9A2981A0D71}" destId="{7101750D-A4E7-473D-A781-8D59514DE9AC}" srcOrd="0" destOrd="0" presId="urn:microsoft.com/office/officeart/2005/8/layout/vList3"/>
    <dgm:cxn modelId="{409B98C7-5AD0-4BD7-AA26-359E6312DE8A}" type="presParOf" srcId="{30ABBACB-3D7F-4B7F-8126-F9A2981A0D71}" destId="{1AC25364-EC8C-45C3-BE7A-BDC7F2396E79}" srcOrd="1" destOrd="0" presId="urn:microsoft.com/office/officeart/2005/8/layout/vList3"/>
    <dgm:cxn modelId="{24CE01C8-42C8-4C74-98AC-860461506A2E}" type="presParOf" srcId="{89A5A1C1-B629-46C1-9FF3-070C7858FD76}" destId="{97A78E2B-5221-4535-882A-551FD3D950F9}" srcOrd="5" destOrd="0" presId="urn:microsoft.com/office/officeart/2005/8/layout/vList3"/>
    <dgm:cxn modelId="{570830A6-8DDB-410B-80F0-ED0E8AB35CD7}" type="presParOf" srcId="{89A5A1C1-B629-46C1-9FF3-070C7858FD76}" destId="{26566118-83CC-405C-8540-9B5887B70153}" srcOrd="6" destOrd="0" presId="urn:microsoft.com/office/officeart/2005/8/layout/vList3"/>
    <dgm:cxn modelId="{690BCCF3-67B7-4A2D-B249-E0514DBE6E6D}" type="presParOf" srcId="{26566118-83CC-405C-8540-9B5887B70153}" destId="{87384814-CCD8-488D-ABF9-ED17CCBB3151}" srcOrd="0" destOrd="0" presId="urn:microsoft.com/office/officeart/2005/8/layout/vList3"/>
    <dgm:cxn modelId="{E39A54B0-2EF3-43F9-8EB3-DD87C5A9C70A}" type="presParOf" srcId="{26566118-83CC-405C-8540-9B5887B70153}" destId="{2B842548-D7A0-4A0D-ACD8-C226F3B38464}" srcOrd="1" destOrd="0" presId="urn:microsoft.com/office/officeart/2005/8/layout/vList3"/>
    <dgm:cxn modelId="{15702F2C-8A32-4EB7-8E52-860360EA9F61}" type="presParOf" srcId="{89A5A1C1-B629-46C1-9FF3-070C7858FD76}" destId="{CEE29BDC-7883-4696-B078-C062333E9696}" srcOrd="7" destOrd="0" presId="urn:microsoft.com/office/officeart/2005/8/layout/vList3"/>
    <dgm:cxn modelId="{86BC9CFD-4CCB-4739-9487-5B60F72E96CE}" type="presParOf" srcId="{89A5A1C1-B629-46C1-9FF3-070C7858FD76}" destId="{E4B30D8E-1820-4FF4-A702-1AE963D7FC0B}" srcOrd="8" destOrd="0" presId="urn:microsoft.com/office/officeart/2005/8/layout/vList3"/>
    <dgm:cxn modelId="{AC89FF92-8ED6-45EB-9A2D-5EB9D57F863A}" type="presParOf" srcId="{E4B30D8E-1820-4FF4-A702-1AE963D7FC0B}" destId="{DFD5426D-354E-4B52-9D9B-32A815FB0B9A}" srcOrd="0" destOrd="0" presId="urn:microsoft.com/office/officeart/2005/8/layout/vList3"/>
    <dgm:cxn modelId="{0460647E-E7B4-4DC7-9B4E-BEBB2B455B7D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039036-FFC8-4296-91D8-08B0067A5440}" type="presOf" srcId="{E5F47B6D-2F96-401D-B88D-E5CFF7CC2DE5}" destId="{89A5A1C1-B629-46C1-9FF3-070C7858FD76}" srcOrd="0" destOrd="0" presId="urn:microsoft.com/office/officeart/2005/8/layout/vList3"/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39ECCDF9-B5F7-4D73-BC88-FEB5460BAAE2}" type="presOf" srcId="{1E6FE357-3CE9-41FF-BE89-AA461D0A2FE3}" destId="{91761CA0-2AD7-4DFE-876F-216B55FF5DAC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3634E8CC-88E9-4CD5-A9F5-57DFC5310424}" type="presOf" srcId="{CDCEB94C-FE8F-492C-946A-CF9DDF68687C}" destId="{18622EC1-4EA7-40F8-A292-64D994D853F2}" srcOrd="0" destOrd="0" presId="urn:microsoft.com/office/officeart/2005/8/layout/vList3"/>
    <dgm:cxn modelId="{385AB22F-FCCB-4651-9E79-3454122593E1}" type="presOf" srcId="{CFA3132B-742D-4599-BC37-5994F224EEB9}" destId="{2B842548-D7A0-4A0D-ACD8-C226F3B38464}" srcOrd="0" destOrd="0" presId="urn:microsoft.com/office/officeart/2005/8/layout/vList3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AFF49F5A-1742-421F-B015-68383B73C2E8}" type="presOf" srcId="{3557D0F7-15ED-44E7-BB8B-ABEA8A0CAEE0}" destId="{5D2EF06F-8F16-4A19-87E8-1FE77D956DE9}" srcOrd="0" destOrd="0" presId="urn:microsoft.com/office/officeart/2005/8/layout/vList3"/>
    <dgm:cxn modelId="{76433736-433F-4A73-8B90-32B0B3BA828B}" type="presOf" srcId="{D9D65A01-9400-41A8-BEF5-4A1C481DC971}" destId="{1AC25364-EC8C-45C3-BE7A-BDC7F2396E79}" srcOrd="0" destOrd="0" presId="urn:microsoft.com/office/officeart/2005/8/layout/vList3"/>
    <dgm:cxn modelId="{72B84729-1A66-4FD4-9D26-8977682E897B}" type="presParOf" srcId="{89A5A1C1-B629-46C1-9FF3-070C7858FD76}" destId="{995AAC8E-2F38-46FF-80EF-EEF6E29964EB}" srcOrd="0" destOrd="0" presId="urn:microsoft.com/office/officeart/2005/8/layout/vList3"/>
    <dgm:cxn modelId="{220F382A-590B-4EB2-B4A3-AE64CA19B6DB}" type="presParOf" srcId="{995AAC8E-2F38-46FF-80EF-EEF6E29964EB}" destId="{E9743829-365F-4F84-90B7-02268D1D9E87}" srcOrd="0" destOrd="0" presId="urn:microsoft.com/office/officeart/2005/8/layout/vList3"/>
    <dgm:cxn modelId="{1D94F5A1-A424-4BE7-8C8C-89775B830B12}" type="presParOf" srcId="{995AAC8E-2F38-46FF-80EF-EEF6E29964EB}" destId="{18622EC1-4EA7-40F8-A292-64D994D853F2}" srcOrd="1" destOrd="0" presId="urn:microsoft.com/office/officeart/2005/8/layout/vList3"/>
    <dgm:cxn modelId="{D4B8A16C-78C7-4D52-8AE5-13624EC9B8DD}" type="presParOf" srcId="{89A5A1C1-B629-46C1-9FF3-070C7858FD76}" destId="{3ED54157-55EE-477C-9276-D9EF32A9B260}" srcOrd="1" destOrd="0" presId="urn:microsoft.com/office/officeart/2005/8/layout/vList3"/>
    <dgm:cxn modelId="{27132810-0B55-468F-AB0F-CAD49162C8B3}" type="presParOf" srcId="{89A5A1C1-B629-46C1-9FF3-070C7858FD76}" destId="{741F8A49-CFB0-468E-BA2B-1F9A62587DCE}" srcOrd="2" destOrd="0" presId="urn:microsoft.com/office/officeart/2005/8/layout/vList3"/>
    <dgm:cxn modelId="{09806565-3EBF-4FB3-80AE-EEE5BD79A91B}" type="presParOf" srcId="{741F8A49-CFB0-468E-BA2B-1F9A62587DCE}" destId="{D1C3375C-706C-4A69-A371-6655789DF32C}" srcOrd="0" destOrd="0" presId="urn:microsoft.com/office/officeart/2005/8/layout/vList3"/>
    <dgm:cxn modelId="{AE711B96-098C-4AC8-882D-4472534E2E31}" type="presParOf" srcId="{741F8A49-CFB0-468E-BA2B-1F9A62587DCE}" destId="{91761CA0-2AD7-4DFE-876F-216B55FF5DAC}" srcOrd="1" destOrd="0" presId="urn:microsoft.com/office/officeart/2005/8/layout/vList3"/>
    <dgm:cxn modelId="{7B64EC7B-3B7F-42EF-8419-3F65AA613911}" type="presParOf" srcId="{89A5A1C1-B629-46C1-9FF3-070C7858FD76}" destId="{D3D4BAA2-E4B0-434D-9FE3-AB0E90FFB833}" srcOrd="3" destOrd="0" presId="urn:microsoft.com/office/officeart/2005/8/layout/vList3"/>
    <dgm:cxn modelId="{14B20FD7-B035-4B0F-A1BC-F7C6F07D9A18}" type="presParOf" srcId="{89A5A1C1-B629-46C1-9FF3-070C7858FD76}" destId="{30ABBACB-3D7F-4B7F-8126-F9A2981A0D71}" srcOrd="4" destOrd="0" presId="urn:microsoft.com/office/officeart/2005/8/layout/vList3"/>
    <dgm:cxn modelId="{2E46B26C-BDEC-4D20-8308-19D1525045EF}" type="presParOf" srcId="{30ABBACB-3D7F-4B7F-8126-F9A2981A0D71}" destId="{7101750D-A4E7-473D-A781-8D59514DE9AC}" srcOrd="0" destOrd="0" presId="urn:microsoft.com/office/officeart/2005/8/layout/vList3"/>
    <dgm:cxn modelId="{8FD92A43-DDB9-4B89-BEAF-BE925D69A25A}" type="presParOf" srcId="{30ABBACB-3D7F-4B7F-8126-F9A2981A0D71}" destId="{1AC25364-EC8C-45C3-BE7A-BDC7F2396E79}" srcOrd="1" destOrd="0" presId="urn:microsoft.com/office/officeart/2005/8/layout/vList3"/>
    <dgm:cxn modelId="{B8F1EEBE-6BA2-4D5E-819B-EBC5F099A075}" type="presParOf" srcId="{89A5A1C1-B629-46C1-9FF3-070C7858FD76}" destId="{97A78E2B-5221-4535-882A-551FD3D950F9}" srcOrd="5" destOrd="0" presId="urn:microsoft.com/office/officeart/2005/8/layout/vList3"/>
    <dgm:cxn modelId="{6665F824-8867-4FDC-8B36-BECC4738AA70}" type="presParOf" srcId="{89A5A1C1-B629-46C1-9FF3-070C7858FD76}" destId="{26566118-83CC-405C-8540-9B5887B70153}" srcOrd="6" destOrd="0" presId="urn:microsoft.com/office/officeart/2005/8/layout/vList3"/>
    <dgm:cxn modelId="{82EFBB52-3BD5-4E6E-841E-CDA0A3A92708}" type="presParOf" srcId="{26566118-83CC-405C-8540-9B5887B70153}" destId="{87384814-CCD8-488D-ABF9-ED17CCBB3151}" srcOrd="0" destOrd="0" presId="urn:microsoft.com/office/officeart/2005/8/layout/vList3"/>
    <dgm:cxn modelId="{02F8324B-24BD-4F22-A10B-0F9608C0ED39}" type="presParOf" srcId="{26566118-83CC-405C-8540-9B5887B70153}" destId="{2B842548-D7A0-4A0D-ACD8-C226F3B38464}" srcOrd="1" destOrd="0" presId="urn:microsoft.com/office/officeart/2005/8/layout/vList3"/>
    <dgm:cxn modelId="{E0B479DA-70C8-46E4-AD57-59A687FEC415}" type="presParOf" srcId="{89A5A1C1-B629-46C1-9FF3-070C7858FD76}" destId="{CEE29BDC-7883-4696-B078-C062333E9696}" srcOrd="7" destOrd="0" presId="urn:microsoft.com/office/officeart/2005/8/layout/vList3"/>
    <dgm:cxn modelId="{FBA44035-3BC1-447B-A1D0-DD095FCDD3AB}" type="presParOf" srcId="{89A5A1C1-B629-46C1-9FF3-070C7858FD76}" destId="{E4B30D8E-1820-4FF4-A702-1AE963D7FC0B}" srcOrd="8" destOrd="0" presId="urn:microsoft.com/office/officeart/2005/8/layout/vList3"/>
    <dgm:cxn modelId="{154CC205-A9FD-4CEC-90BD-A013616DEB4D}" type="presParOf" srcId="{E4B30D8E-1820-4FF4-A702-1AE963D7FC0B}" destId="{DFD5426D-354E-4B52-9D9B-32A815FB0B9A}" srcOrd="0" destOrd="0" presId="urn:microsoft.com/office/officeart/2005/8/layout/vList3"/>
    <dgm:cxn modelId="{1F3A013D-66D4-4A23-B860-DCA09C3E3E34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E543C0-E0B0-4EDC-9B22-1182C6A90304}" type="presOf" srcId="{CFA3132B-742D-4599-BC37-5994F224EEB9}" destId="{2B842548-D7A0-4A0D-ACD8-C226F3B38464}" srcOrd="0" destOrd="0" presId="urn:microsoft.com/office/officeart/2005/8/layout/vList3"/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9CDDE816-ED9E-4691-A685-FB07BEAEBA42}" type="presOf" srcId="{E5F47B6D-2F96-401D-B88D-E5CFF7CC2DE5}" destId="{89A5A1C1-B629-46C1-9FF3-070C7858FD76}" srcOrd="0" destOrd="0" presId="urn:microsoft.com/office/officeart/2005/8/layout/vList3"/>
    <dgm:cxn modelId="{F7B1A819-1BB3-4330-A2CA-D876716353C5}" type="presOf" srcId="{CDCEB94C-FE8F-492C-946A-CF9DDF68687C}" destId="{18622EC1-4EA7-40F8-A292-64D994D853F2}" srcOrd="0" destOrd="0" presId="urn:microsoft.com/office/officeart/2005/8/layout/vList3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C25B5400-2520-44E2-9D80-2A4E206FAA88}" type="presOf" srcId="{D9D65A01-9400-41A8-BEF5-4A1C481DC971}" destId="{1AC25364-EC8C-45C3-BE7A-BDC7F2396E79}" srcOrd="0" destOrd="0" presId="urn:microsoft.com/office/officeart/2005/8/layout/vList3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EC1EDA24-8E62-425A-B040-EA3C99C926CE}" type="presOf" srcId="{1E6FE357-3CE9-41FF-BE89-AA461D0A2FE3}" destId="{91761CA0-2AD7-4DFE-876F-216B55FF5DAC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68874A04-B640-4C7C-9E9A-220F8E5164A8}" type="presOf" srcId="{3557D0F7-15ED-44E7-BB8B-ABEA8A0CAEE0}" destId="{5D2EF06F-8F16-4A19-87E8-1FE77D956DE9}" srcOrd="0" destOrd="0" presId="urn:microsoft.com/office/officeart/2005/8/layout/vList3"/>
    <dgm:cxn modelId="{33898098-C9CE-4EBC-AE94-FC75934E02CE}" type="presParOf" srcId="{89A5A1C1-B629-46C1-9FF3-070C7858FD76}" destId="{995AAC8E-2F38-46FF-80EF-EEF6E29964EB}" srcOrd="0" destOrd="0" presId="urn:microsoft.com/office/officeart/2005/8/layout/vList3"/>
    <dgm:cxn modelId="{3A6E2C6B-8A6B-4227-A304-486957AD9B47}" type="presParOf" srcId="{995AAC8E-2F38-46FF-80EF-EEF6E29964EB}" destId="{E9743829-365F-4F84-90B7-02268D1D9E87}" srcOrd="0" destOrd="0" presId="urn:microsoft.com/office/officeart/2005/8/layout/vList3"/>
    <dgm:cxn modelId="{53E8B165-3BE2-4C33-ACAF-DA064840C446}" type="presParOf" srcId="{995AAC8E-2F38-46FF-80EF-EEF6E29964EB}" destId="{18622EC1-4EA7-40F8-A292-64D994D853F2}" srcOrd="1" destOrd="0" presId="urn:microsoft.com/office/officeart/2005/8/layout/vList3"/>
    <dgm:cxn modelId="{74A709C6-B751-45E4-A6B7-3A10555DFD15}" type="presParOf" srcId="{89A5A1C1-B629-46C1-9FF3-070C7858FD76}" destId="{3ED54157-55EE-477C-9276-D9EF32A9B260}" srcOrd="1" destOrd="0" presId="urn:microsoft.com/office/officeart/2005/8/layout/vList3"/>
    <dgm:cxn modelId="{0DF1AB2C-E2C8-4A60-8EC2-745C208962B2}" type="presParOf" srcId="{89A5A1C1-B629-46C1-9FF3-070C7858FD76}" destId="{741F8A49-CFB0-468E-BA2B-1F9A62587DCE}" srcOrd="2" destOrd="0" presId="urn:microsoft.com/office/officeart/2005/8/layout/vList3"/>
    <dgm:cxn modelId="{A8FAE59D-90FF-49D7-A9AD-84BCF5DBB874}" type="presParOf" srcId="{741F8A49-CFB0-468E-BA2B-1F9A62587DCE}" destId="{D1C3375C-706C-4A69-A371-6655789DF32C}" srcOrd="0" destOrd="0" presId="urn:microsoft.com/office/officeart/2005/8/layout/vList3"/>
    <dgm:cxn modelId="{16CA4ABC-234C-4D15-957A-96E5F7C95264}" type="presParOf" srcId="{741F8A49-CFB0-468E-BA2B-1F9A62587DCE}" destId="{91761CA0-2AD7-4DFE-876F-216B55FF5DAC}" srcOrd="1" destOrd="0" presId="urn:microsoft.com/office/officeart/2005/8/layout/vList3"/>
    <dgm:cxn modelId="{35C20035-77F5-405D-8413-0AF1A6A2F044}" type="presParOf" srcId="{89A5A1C1-B629-46C1-9FF3-070C7858FD76}" destId="{D3D4BAA2-E4B0-434D-9FE3-AB0E90FFB833}" srcOrd="3" destOrd="0" presId="urn:microsoft.com/office/officeart/2005/8/layout/vList3"/>
    <dgm:cxn modelId="{42CF4079-F367-4CFA-862F-DE94B512A20A}" type="presParOf" srcId="{89A5A1C1-B629-46C1-9FF3-070C7858FD76}" destId="{30ABBACB-3D7F-4B7F-8126-F9A2981A0D71}" srcOrd="4" destOrd="0" presId="urn:microsoft.com/office/officeart/2005/8/layout/vList3"/>
    <dgm:cxn modelId="{B81648A9-D4FF-44BE-AF06-AB79BBFAEF7B}" type="presParOf" srcId="{30ABBACB-3D7F-4B7F-8126-F9A2981A0D71}" destId="{7101750D-A4E7-473D-A781-8D59514DE9AC}" srcOrd="0" destOrd="0" presId="urn:microsoft.com/office/officeart/2005/8/layout/vList3"/>
    <dgm:cxn modelId="{AF6A61FC-50C1-490B-AA16-58F7D56BAD23}" type="presParOf" srcId="{30ABBACB-3D7F-4B7F-8126-F9A2981A0D71}" destId="{1AC25364-EC8C-45C3-BE7A-BDC7F2396E79}" srcOrd="1" destOrd="0" presId="urn:microsoft.com/office/officeart/2005/8/layout/vList3"/>
    <dgm:cxn modelId="{48ECAA9A-0F43-47C6-B7A3-04D72B85CBC9}" type="presParOf" srcId="{89A5A1C1-B629-46C1-9FF3-070C7858FD76}" destId="{97A78E2B-5221-4535-882A-551FD3D950F9}" srcOrd="5" destOrd="0" presId="urn:microsoft.com/office/officeart/2005/8/layout/vList3"/>
    <dgm:cxn modelId="{8425AA67-3D59-4044-861B-81C1E2BC76A7}" type="presParOf" srcId="{89A5A1C1-B629-46C1-9FF3-070C7858FD76}" destId="{26566118-83CC-405C-8540-9B5887B70153}" srcOrd="6" destOrd="0" presId="urn:microsoft.com/office/officeart/2005/8/layout/vList3"/>
    <dgm:cxn modelId="{E8A1AF42-7978-4F40-B568-6DA6DEDEDEB3}" type="presParOf" srcId="{26566118-83CC-405C-8540-9B5887B70153}" destId="{87384814-CCD8-488D-ABF9-ED17CCBB3151}" srcOrd="0" destOrd="0" presId="urn:microsoft.com/office/officeart/2005/8/layout/vList3"/>
    <dgm:cxn modelId="{568EEEC5-4A29-458E-BA13-CA3F1B6CA611}" type="presParOf" srcId="{26566118-83CC-405C-8540-9B5887B70153}" destId="{2B842548-D7A0-4A0D-ACD8-C226F3B38464}" srcOrd="1" destOrd="0" presId="urn:microsoft.com/office/officeart/2005/8/layout/vList3"/>
    <dgm:cxn modelId="{7DD9A67F-6EDD-4E09-822B-EFE7C8FE077F}" type="presParOf" srcId="{89A5A1C1-B629-46C1-9FF3-070C7858FD76}" destId="{CEE29BDC-7883-4696-B078-C062333E9696}" srcOrd="7" destOrd="0" presId="urn:microsoft.com/office/officeart/2005/8/layout/vList3"/>
    <dgm:cxn modelId="{A0B56451-4E6D-4C5C-889C-9949F9987490}" type="presParOf" srcId="{89A5A1C1-B629-46C1-9FF3-070C7858FD76}" destId="{E4B30D8E-1820-4FF4-A702-1AE963D7FC0B}" srcOrd="8" destOrd="0" presId="urn:microsoft.com/office/officeart/2005/8/layout/vList3"/>
    <dgm:cxn modelId="{483D907B-B3D2-4FE7-A0CF-BD829CF8095A}" type="presParOf" srcId="{E4B30D8E-1820-4FF4-A702-1AE963D7FC0B}" destId="{DFD5426D-354E-4B52-9D9B-32A815FB0B9A}" srcOrd="0" destOrd="0" presId="urn:microsoft.com/office/officeart/2005/8/layout/vList3"/>
    <dgm:cxn modelId="{245165B4-0B63-45F3-9B8E-464FBD2D7F08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F47B6D-2F96-401D-B88D-E5CFF7CC2DE5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</dgm:pt>
    <dgm:pt modelId="{CDCEB94C-FE8F-492C-946A-CF9DDF68687C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B99D70E-CC76-4793-90C7-8E8F95717775}" type="parTrans" cxnId="{5EC2E6FA-6B99-49D6-9EE1-3B7D4F18FAD5}">
      <dgm:prSet/>
      <dgm:spPr/>
      <dgm:t>
        <a:bodyPr/>
        <a:lstStyle/>
        <a:p>
          <a:endParaRPr lang="ru-RU"/>
        </a:p>
      </dgm:t>
    </dgm:pt>
    <dgm:pt modelId="{50C49C3F-F0AF-4076-8B99-CC6981C9232C}" type="sibTrans" cxnId="{5EC2E6FA-6B99-49D6-9EE1-3B7D4F18FAD5}">
      <dgm:prSet/>
      <dgm:spPr/>
      <dgm:t>
        <a:bodyPr/>
        <a:lstStyle/>
        <a:p>
          <a:endParaRPr lang="ru-RU"/>
        </a:p>
      </dgm:t>
    </dgm:pt>
    <dgm:pt modelId="{CFA3132B-742D-4599-BC37-5994F224EEB9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1CD3C68D-7F8B-46BC-A5D4-9D155E54059F}" type="parTrans" cxnId="{4B6095A3-53A7-426E-AB3C-9FC98736E92E}">
      <dgm:prSet/>
      <dgm:spPr/>
      <dgm:t>
        <a:bodyPr/>
        <a:lstStyle/>
        <a:p>
          <a:endParaRPr lang="ru-RU"/>
        </a:p>
      </dgm:t>
    </dgm:pt>
    <dgm:pt modelId="{55619EF8-D9CE-4A35-8422-C568C2A0FADF}" type="sibTrans" cxnId="{4B6095A3-53A7-426E-AB3C-9FC98736E92E}">
      <dgm:prSet/>
      <dgm:spPr/>
      <dgm:t>
        <a:bodyPr/>
        <a:lstStyle/>
        <a:p>
          <a:endParaRPr lang="ru-RU"/>
        </a:p>
      </dgm:t>
    </dgm:pt>
    <dgm:pt modelId="{3557D0F7-15ED-44E7-BB8B-ABEA8A0CAEE0}">
      <dgm:prSet phldrT="[Текст]"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4AE3727-206B-4172-957F-CF4B6523C48A}" type="parTrans" cxnId="{ACEA56E9-D8C0-4DDC-962F-19F6B51E6729}">
      <dgm:prSet/>
      <dgm:spPr/>
      <dgm:t>
        <a:bodyPr/>
        <a:lstStyle/>
        <a:p>
          <a:endParaRPr lang="ru-RU"/>
        </a:p>
      </dgm:t>
    </dgm:pt>
    <dgm:pt modelId="{F84C7C3A-2802-4E03-855B-4895F795CD33}" type="sibTrans" cxnId="{ACEA56E9-D8C0-4DDC-962F-19F6B51E6729}">
      <dgm:prSet/>
      <dgm:spPr/>
      <dgm:t>
        <a:bodyPr/>
        <a:lstStyle/>
        <a:p>
          <a:endParaRPr lang="ru-RU"/>
        </a:p>
      </dgm:t>
    </dgm:pt>
    <dgm:pt modelId="{1E6FE357-3CE9-41FF-BE89-AA461D0A2FE3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FC42734E-2E88-4FE3-8073-071E131E3FBF}" type="parTrans" cxnId="{68F7042B-54F2-468E-A2EB-3A035E8CEB0A}">
      <dgm:prSet/>
      <dgm:spPr/>
      <dgm:t>
        <a:bodyPr/>
        <a:lstStyle/>
        <a:p>
          <a:endParaRPr lang="ru-RU"/>
        </a:p>
      </dgm:t>
    </dgm:pt>
    <dgm:pt modelId="{D508209C-A523-41E8-8F65-B448F673CA22}" type="sibTrans" cxnId="{68F7042B-54F2-468E-A2EB-3A035E8CEB0A}">
      <dgm:prSet/>
      <dgm:spPr/>
      <dgm:t>
        <a:bodyPr/>
        <a:lstStyle/>
        <a:p>
          <a:endParaRPr lang="ru-RU"/>
        </a:p>
      </dgm:t>
    </dgm:pt>
    <dgm:pt modelId="{D9D65A01-9400-41A8-BEF5-4A1C481DC971}">
      <dgm:prSet/>
      <dgm:spPr/>
      <dgm:t>
        <a:bodyPr/>
        <a:lstStyle/>
        <a:p>
          <a:r>
            <a:rPr lang="ru-RU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0B486CE9-C999-4F52-ADCB-E67700EB6A80}" type="parTrans" cxnId="{5ABA80AA-4309-4AF8-95B2-FC85E3821D51}">
      <dgm:prSet/>
      <dgm:spPr/>
      <dgm:t>
        <a:bodyPr/>
        <a:lstStyle/>
        <a:p>
          <a:endParaRPr lang="ru-RU"/>
        </a:p>
      </dgm:t>
    </dgm:pt>
    <dgm:pt modelId="{05647957-C9EA-4F9D-8132-EFC9B980DA11}" type="sibTrans" cxnId="{5ABA80AA-4309-4AF8-95B2-FC85E3821D51}">
      <dgm:prSet/>
      <dgm:spPr/>
      <dgm:t>
        <a:bodyPr/>
        <a:lstStyle/>
        <a:p>
          <a:endParaRPr lang="ru-RU"/>
        </a:p>
      </dgm:t>
    </dgm:pt>
    <dgm:pt modelId="{89A5A1C1-B629-46C1-9FF3-070C7858FD76}" type="pres">
      <dgm:prSet presAssocID="{E5F47B6D-2F96-401D-B88D-E5CFF7CC2DE5}" presName="linearFlow" presStyleCnt="0">
        <dgm:presLayoutVars>
          <dgm:dir/>
          <dgm:resizeHandles val="exact"/>
        </dgm:presLayoutVars>
      </dgm:prSet>
      <dgm:spPr/>
    </dgm:pt>
    <dgm:pt modelId="{995AAC8E-2F38-46FF-80EF-EEF6E29964EB}" type="pres">
      <dgm:prSet presAssocID="{CDCEB94C-FE8F-492C-946A-CF9DDF68687C}" presName="composite" presStyleCnt="0"/>
      <dgm:spPr/>
    </dgm:pt>
    <dgm:pt modelId="{E9743829-365F-4F84-90B7-02268D1D9E87}" type="pres">
      <dgm:prSet presAssocID="{CDCEB94C-FE8F-492C-946A-CF9DDF68687C}" presName="imgShp" presStyleLbl="fgImgPlace1" presStyleIdx="0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8622EC1-4EA7-40F8-A292-64D994D853F2}" type="pres">
      <dgm:prSet presAssocID="{CDCEB94C-FE8F-492C-946A-CF9DDF68687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54157-55EE-477C-9276-D9EF32A9B260}" type="pres">
      <dgm:prSet presAssocID="{50C49C3F-F0AF-4076-8B99-CC6981C9232C}" presName="spacing" presStyleCnt="0"/>
      <dgm:spPr/>
    </dgm:pt>
    <dgm:pt modelId="{741F8A49-CFB0-468E-BA2B-1F9A62587DCE}" type="pres">
      <dgm:prSet presAssocID="{1E6FE357-3CE9-41FF-BE89-AA461D0A2FE3}" presName="composite" presStyleCnt="0"/>
      <dgm:spPr/>
    </dgm:pt>
    <dgm:pt modelId="{D1C3375C-706C-4A69-A371-6655789DF32C}" type="pres">
      <dgm:prSet presAssocID="{1E6FE357-3CE9-41FF-BE89-AA461D0A2FE3}" presName="imgShp" presStyleLbl="fgImgPlace1" presStyleIdx="1" presStyleCnt="5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91761CA0-2AD7-4DFE-876F-216B55FF5DAC}" type="pres">
      <dgm:prSet presAssocID="{1E6FE357-3CE9-41FF-BE89-AA461D0A2FE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D4BAA2-E4B0-434D-9FE3-AB0E90FFB833}" type="pres">
      <dgm:prSet presAssocID="{D508209C-A523-41E8-8F65-B448F673CA22}" presName="spacing" presStyleCnt="0"/>
      <dgm:spPr/>
    </dgm:pt>
    <dgm:pt modelId="{30ABBACB-3D7F-4B7F-8126-F9A2981A0D71}" type="pres">
      <dgm:prSet presAssocID="{D9D65A01-9400-41A8-BEF5-4A1C481DC971}" presName="composite" presStyleCnt="0"/>
      <dgm:spPr/>
    </dgm:pt>
    <dgm:pt modelId="{7101750D-A4E7-473D-A781-8D59514DE9AC}" type="pres">
      <dgm:prSet presAssocID="{D9D65A01-9400-41A8-BEF5-4A1C481DC971}" presName="imgShp" presStyleLbl="fgImgPlace1" presStyleIdx="2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1AC25364-EC8C-45C3-BE7A-BDC7F2396E79}" type="pres">
      <dgm:prSet presAssocID="{D9D65A01-9400-41A8-BEF5-4A1C481DC97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78E2B-5221-4535-882A-551FD3D950F9}" type="pres">
      <dgm:prSet presAssocID="{05647957-C9EA-4F9D-8132-EFC9B980DA11}" presName="spacing" presStyleCnt="0"/>
      <dgm:spPr/>
    </dgm:pt>
    <dgm:pt modelId="{26566118-83CC-405C-8540-9B5887B70153}" type="pres">
      <dgm:prSet presAssocID="{CFA3132B-742D-4599-BC37-5994F224EEB9}" presName="composite" presStyleCnt="0"/>
      <dgm:spPr/>
    </dgm:pt>
    <dgm:pt modelId="{87384814-CCD8-488D-ABF9-ED17CCBB3151}" type="pres">
      <dgm:prSet presAssocID="{CFA3132B-742D-4599-BC37-5994F224EEB9}" presName="imgShp" presStyleLbl="fgImgPlace1" presStyleIdx="3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2B842548-D7A0-4A0D-ACD8-C226F3B38464}" type="pres">
      <dgm:prSet presAssocID="{CFA3132B-742D-4599-BC37-5994F224EEB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29BDC-7883-4696-B078-C062333E9696}" type="pres">
      <dgm:prSet presAssocID="{55619EF8-D9CE-4A35-8422-C568C2A0FADF}" presName="spacing" presStyleCnt="0"/>
      <dgm:spPr/>
    </dgm:pt>
    <dgm:pt modelId="{E4B30D8E-1820-4FF4-A702-1AE963D7FC0B}" type="pres">
      <dgm:prSet presAssocID="{3557D0F7-15ED-44E7-BB8B-ABEA8A0CAEE0}" presName="composite" presStyleCnt="0"/>
      <dgm:spPr/>
    </dgm:pt>
    <dgm:pt modelId="{DFD5426D-354E-4B52-9D9B-32A815FB0B9A}" type="pres">
      <dgm:prSet presAssocID="{3557D0F7-15ED-44E7-BB8B-ABEA8A0CAEE0}" presName="imgShp" presStyleLbl="fgImgPlace1" presStyleIdx="4" presStyleCnt="5"/>
      <dgm:spPr>
        <a:blipFill>
          <a:blip xmlns:r="http://schemas.openxmlformats.org/officeDocument/2006/relationships" r:embed="rId6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D2EF06F-8F16-4A19-87E8-1FE77D956DE9}" type="pres">
      <dgm:prSet presAssocID="{3557D0F7-15ED-44E7-BB8B-ABEA8A0CAEE0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72A5D9-B9CC-401C-8813-3A96C9DECCFE}" type="presOf" srcId="{1E6FE357-3CE9-41FF-BE89-AA461D0A2FE3}" destId="{91761CA0-2AD7-4DFE-876F-216B55FF5DAC}" srcOrd="0" destOrd="0" presId="urn:microsoft.com/office/officeart/2005/8/layout/vList3"/>
    <dgm:cxn modelId="{ACEA56E9-D8C0-4DDC-962F-19F6B51E6729}" srcId="{E5F47B6D-2F96-401D-B88D-E5CFF7CC2DE5}" destId="{3557D0F7-15ED-44E7-BB8B-ABEA8A0CAEE0}" srcOrd="4" destOrd="0" parTransId="{74AE3727-206B-4172-957F-CF4B6523C48A}" sibTransId="{F84C7C3A-2802-4E03-855B-4895F795CD33}"/>
    <dgm:cxn modelId="{68F7042B-54F2-468E-A2EB-3A035E8CEB0A}" srcId="{E5F47B6D-2F96-401D-B88D-E5CFF7CC2DE5}" destId="{1E6FE357-3CE9-41FF-BE89-AA461D0A2FE3}" srcOrd="1" destOrd="0" parTransId="{FC42734E-2E88-4FE3-8073-071E131E3FBF}" sibTransId="{D508209C-A523-41E8-8F65-B448F673CA22}"/>
    <dgm:cxn modelId="{5ABA80AA-4309-4AF8-95B2-FC85E3821D51}" srcId="{E5F47B6D-2F96-401D-B88D-E5CFF7CC2DE5}" destId="{D9D65A01-9400-41A8-BEF5-4A1C481DC971}" srcOrd="2" destOrd="0" parTransId="{0B486CE9-C999-4F52-ADCB-E67700EB6A80}" sibTransId="{05647957-C9EA-4F9D-8132-EFC9B980DA11}"/>
    <dgm:cxn modelId="{9F39587E-D735-40F0-9532-ADF02189292C}" type="presOf" srcId="{CFA3132B-742D-4599-BC37-5994F224EEB9}" destId="{2B842548-D7A0-4A0D-ACD8-C226F3B38464}" srcOrd="0" destOrd="0" presId="urn:microsoft.com/office/officeart/2005/8/layout/vList3"/>
    <dgm:cxn modelId="{03875FD9-BC3F-4C6A-A5BC-9A3DB046C916}" type="presOf" srcId="{CDCEB94C-FE8F-492C-946A-CF9DDF68687C}" destId="{18622EC1-4EA7-40F8-A292-64D994D853F2}" srcOrd="0" destOrd="0" presId="urn:microsoft.com/office/officeart/2005/8/layout/vList3"/>
    <dgm:cxn modelId="{FFA54D0E-4BBB-437E-A94A-1FDFEF45C5C7}" type="presOf" srcId="{E5F47B6D-2F96-401D-B88D-E5CFF7CC2DE5}" destId="{89A5A1C1-B629-46C1-9FF3-070C7858FD76}" srcOrd="0" destOrd="0" presId="urn:microsoft.com/office/officeart/2005/8/layout/vList3"/>
    <dgm:cxn modelId="{5EC2E6FA-6B99-49D6-9EE1-3B7D4F18FAD5}" srcId="{E5F47B6D-2F96-401D-B88D-E5CFF7CC2DE5}" destId="{CDCEB94C-FE8F-492C-946A-CF9DDF68687C}" srcOrd="0" destOrd="0" parTransId="{FB99D70E-CC76-4793-90C7-8E8F95717775}" sibTransId="{50C49C3F-F0AF-4076-8B99-CC6981C9232C}"/>
    <dgm:cxn modelId="{72A37053-636B-4C40-99D5-54377686BA2B}" type="presOf" srcId="{3557D0F7-15ED-44E7-BB8B-ABEA8A0CAEE0}" destId="{5D2EF06F-8F16-4A19-87E8-1FE77D956DE9}" srcOrd="0" destOrd="0" presId="urn:microsoft.com/office/officeart/2005/8/layout/vList3"/>
    <dgm:cxn modelId="{FD04C9F9-5F4E-46C7-81EB-B06B8F58D4F5}" type="presOf" srcId="{D9D65A01-9400-41A8-BEF5-4A1C481DC971}" destId="{1AC25364-EC8C-45C3-BE7A-BDC7F2396E79}" srcOrd="0" destOrd="0" presId="urn:microsoft.com/office/officeart/2005/8/layout/vList3"/>
    <dgm:cxn modelId="{4B6095A3-53A7-426E-AB3C-9FC98736E92E}" srcId="{E5F47B6D-2F96-401D-B88D-E5CFF7CC2DE5}" destId="{CFA3132B-742D-4599-BC37-5994F224EEB9}" srcOrd="3" destOrd="0" parTransId="{1CD3C68D-7F8B-46BC-A5D4-9D155E54059F}" sibTransId="{55619EF8-D9CE-4A35-8422-C568C2A0FADF}"/>
    <dgm:cxn modelId="{CE0CAD22-0099-4F77-9EA2-0B83CD58D33C}" type="presParOf" srcId="{89A5A1C1-B629-46C1-9FF3-070C7858FD76}" destId="{995AAC8E-2F38-46FF-80EF-EEF6E29964EB}" srcOrd="0" destOrd="0" presId="urn:microsoft.com/office/officeart/2005/8/layout/vList3"/>
    <dgm:cxn modelId="{D04DA460-56E8-4F31-9B16-15157CE556AF}" type="presParOf" srcId="{995AAC8E-2F38-46FF-80EF-EEF6E29964EB}" destId="{E9743829-365F-4F84-90B7-02268D1D9E87}" srcOrd="0" destOrd="0" presId="urn:microsoft.com/office/officeart/2005/8/layout/vList3"/>
    <dgm:cxn modelId="{016EAF13-2B50-4A03-9019-77C91DF7E753}" type="presParOf" srcId="{995AAC8E-2F38-46FF-80EF-EEF6E29964EB}" destId="{18622EC1-4EA7-40F8-A292-64D994D853F2}" srcOrd="1" destOrd="0" presId="urn:microsoft.com/office/officeart/2005/8/layout/vList3"/>
    <dgm:cxn modelId="{18C06106-1517-4A4C-A4C5-021849596FCB}" type="presParOf" srcId="{89A5A1C1-B629-46C1-9FF3-070C7858FD76}" destId="{3ED54157-55EE-477C-9276-D9EF32A9B260}" srcOrd="1" destOrd="0" presId="urn:microsoft.com/office/officeart/2005/8/layout/vList3"/>
    <dgm:cxn modelId="{37A6CE36-7A16-4DB1-8DA8-E786E839D193}" type="presParOf" srcId="{89A5A1C1-B629-46C1-9FF3-070C7858FD76}" destId="{741F8A49-CFB0-468E-BA2B-1F9A62587DCE}" srcOrd="2" destOrd="0" presId="urn:microsoft.com/office/officeart/2005/8/layout/vList3"/>
    <dgm:cxn modelId="{C37FE75A-28AD-4084-9568-D8678FB114AD}" type="presParOf" srcId="{741F8A49-CFB0-468E-BA2B-1F9A62587DCE}" destId="{D1C3375C-706C-4A69-A371-6655789DF32C}" srcOrd="0" destOrd="0" presId="urn:microsoft.com/office/officeart/2005/8/layout/vList3"/>
    <dgm:cxn modelId="{FBE064BB-4BA4-4F95-AADD-5F9B75CF7643}" type="presParOf" srcId="{741F8A49-CFB0-468E-BA2B-1F9A62587DCE}" destId="{91761CA0-2AD7-4DFE-876F-216B55FF5DAC}" srcOrd="1" destOrd="0" presId="urn:microsoft.com/office/officeart/2005/8/layout/vList3"/>
    <dgm:cxn modelId="{0E23BEDF-CAFA-4C6A-B217-B738D1EE1B96}" type="presParOf" srcId="{89A5A1C1-B629-46C1-9FF3-070C7858FD76}" destId="{D3D4BAA2-E4B0-434D-9FE3-AB0E90FFB833}" srcOrd="3" destOrd="0" presId="urn:microsoft.com/office/officeart/2005/8/layout/vList3"/>
    <dgm:cxn modelId="{E874945E-FA4F-47B7-B9A8-6009628EF78E}" type="presParOf" srcId="{89A5A1C1-B629-46C1-9FF3-070C7858FD76}" destId="{30ABBACB-3D7F-4B7F-8126-F9A2981A0D71}" srcOrd="4" destOrd="0" presId="urn:microsoft.com/office/officeart/2005/8/layout/vList3"/>
    <dgm:cxn modelId="{CD43410C-F71A-4E1F-A355-84E1BB425E34}" type="presParOf" srcId="{30ABBACB-3D7F-4B7F-8126-F9A2981A0D71}" destId="{7101750D-A4E7-473D-A781-8D59514DE9AC}" srcOrd="0" destOrd="0" presId="urn:microsoft.com/office/officeart/2005/8/layout/vList3"/>
    <dgm:cxn modelId="{B651EF06-39D7-4DCA-9EE1-F12EB1A0877E}" type="presParOf" srcId="{30ABBACB-3D7F-4B7F-8126-F9A2981A0D71}" destId="{1AC25364-EC8C-45C3-BE7A-BDC7F2396E79}" srcOrd="1" destOrd="0" presId="urn:microsoft.com/office/officeart/2005/8/layout/vList3"/>
    <dgm:cxn modelId="{75BE01B4-3154-4A5E-9293-2AD1E4F1E897}" type="presParOf" srcId="{89A5A1C1-B629-46C1-9FF3-070C7858FD76}" destId="{97A78E2B-5221-4535-882A-551FD3D950F9}" srcOrd="5" destOrd="0" presId="urn:microsoft.com/office/officeart/2005/8/layout/vList3"/>
    <dgm:cxn modelId="{5BC7468D-515F-4B2E-BEAC-A4C4EEAC91F2}" type="presParOf" srcId="{89A5A1C1-B629-46C1-9FF3-070C7858FD76}" destId="{26566118-83CC-405C-8540-9B5887B70153}" srcOrd="6" destOrd="0" presId="urn:microsoft.com/office/officeart/2005/8/layout/vList3"/>
    <dgm:cxn modelId="{3E4C290E-9E9E-4944-9C04-4C133E282E2E}" type="presParOf" srcId="{26566118-83CC-405C-8540-9B5887B70153}" destId="{87384814-CCD8-488D-ABF9-ED17CCBB3151}" srcOrd="0" destOrd="0" presId="urn:microsoft.com/office/officeart/2005/8/layout/vList3"/>
    <dgm:cxn modelId="{47AAA59E-4454-4D80-A13D-97A89185DA3B}" type="presParOf" srcId="{26566118-83CC-405C-8540-9B5887B70153}" destId="{2B842548-D7A0-4A0D-ACD8-C226F3B38464}" srcOrd="1" destOrd="0" presId="urn:microsoft.com/office/officeart/2005/8/layout/vList3"/>
    <dgm:cxn modelId="{52954FAD-40F3-42CC-B785-715334811DEB}" type="presParOf" srcId="{89A5A1C1-B629-46C1-9FF3-070C7858FD76}" destId="{CEE29BDC-7883-4696-B078-C062333E9696}" srcOrd="7" destOrd="0" presId="urn:microsoft.com/office/officeart/2005/8/layout/vList3"/>
    <dgm:cxn modelId="{7600C93B-A84A-469B-9090-8CEEAEB37302}" type="presParOf" srcId="{89A5A1C1-B629-46C1-9FF3-070C7858FD76}" destId="{E4B30D8E-1820-4FF4-A702-1AE963D7FC0B}" srcOrd="8" destOrd="0" presId="urn:microsoft.com/office/officeart/2005/8/layout/vList3"/>
    <dgm:cxn modelId="{E26612D5-9A86-408D-BA18-ABF96BA810EE}" type="presParOf" srcId="{E4B30D8E-1820-4FF4-A702-1AE963D7FC0B}" destId="{DFD5426D-354E-4B52-9D9B-32A815FB0B9A}" srcOrd="0" destOrd="0" presId="urn:microsoft.com/office/officeart/2005/8/layout/vList3"/>
    <dgm:cxn modelId="{C61A6554-EFFD-4539-B657-63DD003A86A3}" type="presParOf" srcId="{E4B30D8E-1820-4FF4-A702-1AE963D7FC0B}" destId="{5D2EF06F-8F16-4A19-87E8-1FE77D956DE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2EC1-4EA7-40F8-A292-64D994D853F2}">
      <dsp:nvSpPr>
        <dsp:cNvPr id="0" name=""/>
        <dsp:cNvSpPr/>
      </dsp:nvSpPr>
      <dsp:spPr>
        <a:xfrm rot="10800000">
          <a:off x="1352318" y="2175"/>
          <a:ext cx="4644360" cy="72999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Почему необходимо сдать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175"/>
        <a:ext cx="4461861" cy="729995"/>
      </dsp:txXfrm>
    </dsp:sp>
    <dsp:sp modelId="{E9743829-365F-4F84-90B7-02268D1D9E87}">
      <dsp:nvSpPr>
        <dsp:cNvPr id="0" name=""/>
        <dsp:cNvSpPr/>
      </dsp:nvSpPr>
      <dsp:spPr>
        <a:xfrm>
          <a:off x="987321" y="2175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61CA0-2AD7-4DFE-876F-216B55FF5DAC}">
      <dsp:nvSpPr>
        <dsp:cNvPr id="0" name=""/>
        <dsp:cNvSpPr/>
      </dsp:nvSpPr>
      <dsp:spPr>
        <a:xfrm rot="10800000">
          <a:off x="1352318" y="950079"/>
          <a:ext cx="4644360" cy="729995"/>
        </a:xfrm>
        <a:prstGeom prst="homePlat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Когда проводят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950079"/>
        <a:ext cx="4461861" cy="729995"/>
      </dsp:txXfrm>
    </dsp:sp>
    <dsp:sp modelId="{D1C3375C-706C-4A69-A371-6655789DF32C}">
      <dsp:nvSpPr>
        <dsp:cNvPr id="0" name=""/>
        <dsp:cNvSpPr/>
      </dsp:nvSpPr>
      <dsp:spPr>
        <a:xfrm>
          <a:off x="987321" y="950079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25364-EC8C-45C3-BE7A-BDC7F2396E79}">
      <dsp:nvSpPr>
        <dsp:cNvPr id="0" name=""/>
        <dsp:cNvSpPr/>
      </dsp:nvSpPr>
      <dsp:spPr>
        <a:xfrm rot="10800000">
          <a:off x="1352318" y="1897983"/>
          <a:ext cx="4644360" cy="729995"/>
        </a:xfrm>
        <a:prstGeom prst="homePlat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Какие задания выполнять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1897983"/>
        <a:ext cx="4461861" cy="729995"/>
      </dsp:txXfrm>
    </dsp:sp>
    <dsp:sp modelId="{7101750D-A4E7-473D-A781-8D59514DE9AC}">
      <dsp:nvSpPr>
        <dsp:cNvPr id="0" name=""/>
        <dsp:cNvSpPr/>
      </dsp:nvSpPr>
      <dsp:spPr>
        <a:xfrm>
          <a:off x="987321" y="1897983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42548-D7A0-4A0D-ACD8-C226F3B38464}">
      <dsp:nvSpPr>
        <dsp:cNvPr id="0" name=""/>
        <dsp:cNvSpPr/>
      </dsp:nvSpPr>
      <dsp:spPr>
        <a:xfrm rot="10800000">
          <a:off x="1352318" y="2845888"/>
          <a:ext cx="4644360" cy="72999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Где, когда сдавать и как оценят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2845888"/>
        <a:ext cx="4461861" cy="729995"/>
      </dsp:txXfrm>
    </dsp:sp>
    <dsp:sp modelId="{87384814-CCD8-488D-ABF9-ED17CCBB3151}">
      <dsp:nvSpPr>
        <dsp:cNvPr id="0" name=""/>
        <dsp:cNvSpPr/>
      </dsp:nvSpPr>
      <dsp:spPr>
        <a:xfrm>
          <a:off x="987321" y="2845888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1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EF06F-8F16-4A19-87E8-1FE77D956DE9}">
      <dsp:nvSpPr>
        <dsp:cNvPr id="0" name=""/>
        <dsp:cNvSpPr/>
      </dsp:nvSpPr>
      <dsp:spPr>
        <a:xfrm rot="10800000">
          <a:off x="1352318" y="3793792"/>
          <a:ext cx="4644360" cy="72999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0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Кто принимает</a:t>
          </a:r>
          <a:endParaRPr lang="ru-RU" sz="23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1534817" y="3793792"/>
        <a:ext cx="4461861" cy="729995"/>
      </dsp:txXfrm>
    </dsp:sp>
    <dsp:sp modelId="{DFD5426D-354E-4B52-9D9B-32A815FB0B9A}">
      <dsp:nvSpPr>
        <dsp:cNvPr id="0" name=""/>
        <dsp:cNvSpPr/>
      </dsp:nvSpPr>
      <dsp:spPr>
        <a:xfrm>
          <a:off x="987321" y="3793792"/>
          <a:ext cx="729995" cy="729995"/>
        </a:xfrm>
        <a:prstGeom prst="ellipse">
          <a:avLst/>
        </a:prstGeom>
        <a:blipFill>
          <a:blip xmlns:r="http://schemas.openxmlformats.org/officeDocument/2006/relationships" r:embed="rId1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19212"/>
            <a:ext cx="7772400" cy="1470025"/>
          </a:xfrm>
          <a:prstGeom prst="roundRect">
            <a:avLst/>
          </a:prstGeom>
        </p:spPr>
        <p:txBody>
          <a:bodyPr>
            <a:normAutofit/>
          </a:bodyPr>
          <a:lstStyle>
            <a:lvl1pPr>
              <a:defRPr sz="6000" b="1" cap="none" spc="0">
                <a:ln w="31550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00845"/>
            <a:ext cx="6400800" cy="1752600"/>
          </a:xfrm>
          <a:prstGeom prst="round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0" name="Прямоугольный треугольник 39"/>
          <p:cNvSpPr/>
          <p:nvPr userDrawn="1"/>
        </p:nvSpPr>
        <p:spPr>
          <a:xfrm flipV="1">
            <a:off x="-17379" y="0"/>
            <a:ext cx="1296000" cy="1260000"/>
          </a:xfrm>
          <a:prstGeom prst="rtTriangl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ый треугольник 40"/>
          <p:cNvSpPr/>
          <p:nvPr userDrawn="1"/>
        </p:nvSpPr>
        <p:spPr>
          <a:xfrm rot="5400000" flipH="1" flipV="1">
            <a:off x="7866000" y="5577150"/>
            <a:ext cx="1296000" cy="1260000"/>
          </a:xfrm>
          <a:prstGeom prst="rtTriangl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2" name="Рисунок 4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3489" y="4437112"/>
            <a:ext cx="2969063" cy="28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85095" y="6645122"/>
            <a:ext cx="4732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© Н.Н.Ф</a:t>
            </a:r>
            <a:r>
              <a:rPr lang="ru-RU" sz="600" dirty="0" smtClean="0">
                <a:solidFill>
                  <a:srgbClr val="7030A0"/>
                </a:solidFill>
                <a:latin typeface="+mn-lt"/>
              </a:rPr>
              <a:t>.</a:t>
            </a:r>
            <a:endParaRPr lang="ru-RU" sz="600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4248" y="5085184"/>
            <a:ext cx="2133604" cy="20695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31550" cmpd="sng">
            <a:solidFill>
              <a:schemeClr val="accent3">
                <a:lumMod val="50000"/>
              </a:schemeClr>
            </a:solidFill>
            <a:prstDash val="solid"/>
          </a:ln>
          <a:solidFill>
            <a:schemeClr val="accent6">
              <a:tint val="15000"/>
              <a:satMod val="200000"/>
            </a:schemeClr>
          </a:solidFill>
          <a:effectLst>
            <a:outerShdw blurRad="50800" dist="40000" dir="5400000" algn="tl" rotWithShape="0">
              <a:srgbClr val="000000">
                <a:shade val="5000"/>
                <a:satMod val="120000"/>
                <a:alpha val="33000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3">
              <a:lumMod val="50000"/>
            </a:schemeClr>
          </a:solidFill>
          <a:latin typeface="Arial Blac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3">
              <a:lumMod val="50000"/>
            </a:schemeClr>
          </a:solidFill>
          <a:latin typeface="Arial Blac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50000"/>
            </a:schemeClr>
          </a:solidFill>
          <a:latin typeface="Arial Blac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50000"/>
            </a:schemeClr>
          </a:solidFill>
          <a:latin typeface="Arial Blac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3">
              <a:lumMod val="50000"/>
            </a:schemeClr>
          </a:solidFill>
          <a:latin typeface="Arial Blac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g06.deviantart.net/4154/i/2010/195/e/3/clock_icon_by_mawscm.png" TargetMode="External"/><Relationship Id="rId3" Type="http://schemas.openxmlformats.org/officeDocument/2006/relationships/hyperlink" Target="https://img1.liveinternet.ru/images/attach/c/6/90/290/90290107_7__2_.png" TargetMode="External"/><Relationship Id="rId7" Type="http://schemas.openxmlformats.org/officeDocument/2006/relationships/hyperlink" Target="https://static1.squarespace.com/static/580e79e02994ca9dd03fd40d/t/596e4b8c6a49631f5b28766e/1500400548333/OhanaHealth+Healthcare+Innovation+Internship+Experience+Interview+Icon" TargetMode="External"/><Relationship Id="rId12" Type="http://schemas.openxmlformats.org/officeDocument/2006/relationships/slide" Target="slide1.xml"/><Relationship Id="rId2" Type="http://schemas.openxmlformats.org/officeDocument/2006/relationships/hyperlink" Target="https://img1.liveinternet.ru/images/attach/c/6/90/291/90291221_w__6_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esspublib.org/_uploads/job-interview-1024x1024.png" TargetMode="External"/><Relationship Id="rId11" Type="http://schemas.openxmlformats.org/officeDocument/2006/relationships/hyperlink" Target="https://cdn1.vectorstock.com/i/1000x1000/27/70/job-interview-icon-flat-style-vector-8632770.jpg" TargetMode="External"/><Relationship Id="rId5" Type="http://schemas.openxmlformats.org/officeDocument/2006/relationships/hyperlink" Target="https://www.shopolog.ru/u/1023-nabor-ikonok-dlya-internet-magazina.jpg" TargetMode="External"/><Relationship Id="rId10" Type="http://schemas.openxmlformats.org/officeDocument/2006/relationships/hyperlink" Target="https://cheggexpert.com/assets/1.0.1/images/b.png" TargetMode="External"/><Relationship Id="rId4" Type="http://schemas.openxmlformats.org/officeDocument/2006/relationships/hyperlink" Target="https://images-na.ssl-images-amazon.com/images/I/41EpGHYVvkL.png" TargetMode="External"/><Relationship Id="rId9" Type="http://schemas.openxmlformats.org/officeDocument/2006/relationships/hyperlink" Target="http://pluspng.com/img-png/lecture-png-lecture-icon-1600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51976"/>
            <a:ext cx="7772400" cy="1728000"/>
          </a:xfrm>
        </p:spPr>
        <p:txBody>
          <a:bodyPr>
            <a:noAutofit/>
          </a:bodyPr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Памятка </a:t>
            </a:r>
          </a:p>
          <a:p>
            <a:r>
              <a:rPr lang="ru-RU" dirty="0" smtClean="0"/>
              <a:t>для девятиклассника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rgbClr val="3366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4217" y="-3520"/>
            <a:ext cx="3168000" cy="3168000"/>
          </a:xfrm>
          <a:prstGeom prst="rect">
            <a:avLst/>
          </a:prstGeom>
        </p:spPr>
      </p:pic>
      <p:sp>
        <p:nvSpPr>
          <p:cNvPr id="5" name="Управляющая кнопка: сведения 4">
            <a:hlinkClick r:id="rId3" action="ppaction://hlinksldjump" highlightClick="1"/>
          </p:cNvPr>
          <p:cNvSpPr/>
          <p:nvPr/>
        </p:nvSpPr>
        <p:spPr>
          <a:xfrm>
            <a:off x="86466" y="6398432"/>
            <a:ext cx="396000" cy="396000"/>
          </a:xfrm>
          <a:prstGeom prst="actionButtonInformati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532440" y="6352832"/>
            <a:ext cx="396000" cy="396000"/>
          </a:xfrm>
          <a:prstGeom prst="actionButtonForwardNex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256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210864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4984" y="1806009"/>
            <a:ext cx="3744000" cy="37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Умножение 4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982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59294" y="3935964"/>
            <a:ext cx="40559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Итоговое собеседование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в 2018/19 учебном году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станет обязательным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допуском к государственной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итоговой аттестации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девятиклассников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25009" y="1464739"/>
            <a:ext cx="2412000" cy="2412000"/>
          </a:xfrm>
          <a:prstGeom prst="rect">
            <a:avLst/>
          </a:prstGeom>
        </p:spPr>
      </p:pic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39058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Умножение 8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73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104187" y="3563438"/>
            <a:ext cx="396614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Во вторую среду февраля,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то есть 13.02.2018. </a:t>
            </a:r>
            <a:r>
              <a:rPr lang="ru-RU" dirty="0">
                <a:latin typeface="Arial Black" pitchFamily="34" charset="0"/>
              </a:rPr>
              <a:t>Е</a:t>
            </a:r>
            <a:r>
              <a:rPr lang="ru-RU" dirty="0" smtClean="0">
                <a:latin typeface="Arial Black" pitchFamily="34" charset="0"/>
              </a:rPr>
              <a:t>сли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надо пересдать, то есть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дополнительные сроки - 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вторая рабочая среда марта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и первый рабочий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понедельник мая, то есть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13.03.2019 и 06.05.2019 </a:t>
            </a:r>
          </a:p>
          <a:p>
            <a:pPr algn="ctr"/>
            <a:endParaRPr lang="ru-RU" dirty="0"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25009" y="1297412"/>
            <a:ext cx="2412000" cy="2306395"/>
          </a:xfrm>
          <a:prstGeom prst="rect">
            <a:avLst/>
          </a:prstGeom>
        </p:spPr>
      </p:pic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39058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Умножение 7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61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969144" y="3563438"/>
            <a:ext cx="428400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Четыре задания: прочитать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текст вслух, пересказать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прочитанный текст,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дополнив его высказыванием,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подготовить монолог </a:t>
            </a:r>
          </a:p>
          <a:p>
            <a:pPr algn="ctr"/>
            <a:r>
              <a:rPr lang="ru-RU" dirty="0">
                <a:latin typeface="Arial Black" pitchFamily="34" charset="0"/>
              </a:rPr>
              <a:t>п</a:t>
            </a:r>
            <a:r>
              <a:rPr lang="ru-RU" dirty="0" smtClean="0">
                <a:latin typeface="Arial Black" pitchFamily="34" charset="0"/>
              </a:rPr>
              <a:t>о выбранной теме </a:t>
            </a:r>
          </a:p>
          <a:p>
            <a:pPr algn="ctr"/>
            <a:r>
              <a:rPr lang="ru-RU" dirty="0">
                <a:latin typeface="Arial Black" pitchFamily="34" charset="0"/>
              </a:rPr>
              <a:t>и</a:t>
            </a:r>
            <a:r>
              <a:rPr lang="ru-RU" dirty="0" smtClean="0">
                <a:latin typeface="Arial Black" pitchFamily="34" charset="0"/>
              </a:rPr>
              <a:t> поучаствовать в диалоге с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экзаменатором-собеседником  </a:t>
            </a:r>
          </a:p>
          <a:p>
            <a:pPr algn="ctr"/>
            <a:endParaRPr lang="ru-RU" dirty="0"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3145" y="1297411"/>
            <a:ext cx="2520000" cy="2520000"/>
          </a:xfrm>
          <a:prstGeom prst="rect">
            <a:avLst/>
          </a:prstGeom>
        </p:spPr>
      </p:pic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39058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Умножение 7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04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55145" y="3072381"/>
            <a:ext cx="411202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В своих школах с 9:00 до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14:00. Во время ответа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экзаменатор ведёт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аудиозапись. Итоговое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собеседование проверяет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навыки спонтанной речи,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поэтому на  подготовку всего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минута, а собеседование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пройдет за 15 минут. Оценка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по системе «зачёт/незачёт»</a:t>
            </a:r>
          </a:p>
          <a:p>
            <a:pPr algn="ctr"/>
            <a:endParaRPr lang="ru-RU" dirty="0"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7810" y="1094215"/>
            <a:ext cx="2268000" cy="2268000"/>
          </a:xfrm>
          <a:prstGeom prst="rect">
            <a:avLst/>
          </a:prstGeom>
        </p:spPr>
      </p:pic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139058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Умножение 7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434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996653" y="2361195"/>
            <a:ext cx="4229043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Проводят собеседование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с учеником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экзаменатор-собеседник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и эксперт, который оценивает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ответ. Эксперты - только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учителя русского языка.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Эксперт оценивает ответ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по критериям. Критерии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оценки учитывают  нормы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современного русского 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литературного языка. Их </a:t>
            </a:r>
          </a:p>
          <a:p>
            <a:pPr algn="ctr"/>
            <a:r>
              <a:rPr lang="ru-RU" dirty="0">
                <a:latin typeface="Arial Black" pitchFamily="34" charset="0"/>
              </a:rPr>
              <a:t>м</a:t>
            </a:r>
            <a:r>
              <a:rPr lang="ru-RU" dirty="0" smtClean="0">
                <a:latin typeface="Arial Black" pitchFamily="34" charset="0"/>
              </a:rPr>
              <a:t>ожно посмотреть в </a:t>
            </a:r>
            <a:endParaRPr lang="en-US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latin typeface="Arial Black" pitchFamily="34" charset="0"/>
              </a:rPr>
              <a:t>демоверсии на </a:t>
            </a:r>
            <a:r>
              <a:rPr lang="en-US" dirty="0" smtClean="0">
                <a:latin typeface="Arial Black" pitchFamily="34" charset="0"/>
              </a:rPr>
              <a:t>fipi.ru</a:t>
            </a:r>
            <a:endParaRPr lang="ru-RU" dirty="0" smtClean="0">
              <a:latin typeface="Arial Black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03217" y="1353330"/>
            <a:ext cx="1044000" cy="1044000"/>
          </a:xfrm>
          <a:prstGeom prst="ellipse">
            <a:avLst/>
          </a:prstGeom>
          <a:noFill/>
          <a:ln w="28575">
            <a:solidFill>
              <a:srgbClr val="7030A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530976"/>
              </p:ext>
            </p:extLst>
          </p:nvPr>
        </p:nvGraphicFramePr>
        <p:xfrm>
          <a:off x="-954735" y="1600200"/>
          <a:ext cx="698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Умножение 9">
            <a:hlinkClick r:id="" action="ppaction://hlinkshowjump?jump=endshow" highlightClick="1"/>
          </p:cNvPr>
          <p:cNvSpPr/>
          <p:nvPr/>
        </p:nvSpPr>
        <p:spPr>
          <a:xfrm>
            <a:off x="8532440" y="6352832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986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Информационные 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hlinkClick r:id="rId2"/>
              </a:rPr>
              <a:t>Фон</a:t>
            </a:r>
            <a:endParaRPr lang="ru-RU" sz="2000" dirty="0" smtClean="0"/>
          </a:p>
          <a:p>
            <a:r>
              <a:rPr lang="ru-RU" sz="2000" dirty="0" smtClean="0">
                <a:hlinkClick r:id="rId3"/>
              </a:rPr>
              <a:t>Абстракция</a:t>
            </a:r>
            <a:endParaRPr lang="ru-RU" sz="2000" dirty="0" smtClean="0"/>
          </a:p>
          <a:p>
            <a:r>
              <a:rPr lang="ru-RU" sz="2000" dirty="0" smtClean="0">
                <a:hlinkClick r:id="rId4"/>
              </a:rPr>
              <a:t>Иконка 1</a:t>
            </a:r>
            <a:r>
              <a:rPr lang="ru-RU" sz="2000" dirty="0" smtClean="0"/>
              <a:t>, </a:t>
            </a:r>
            <a:r>
              <a:rPr lang="ru-RU" sz="2000" dirty="0" smtClean="0">
                <a:hlinkClick r:id="rId5"/>
              </a:rPr>
              <a:t>2</a:t>
            </a:r>
            <a:endParaRPr lang="ru-RU" sz="2000" dirty="0" smtClean="0"/>
          </a:p>
          <a:p>
            <a:r>
              <a:rPr lang="ru-RU" sz="2000" dirty="0" smtClean="0">
                <a:hlinkClick r:id="rId6"/>
              </a:rPr>
              <a:t>Собеседование1,</a:t>
            </a:r>
            <a:r>
              <a:rPr lang="ru-RU" sz="2000" dirty="0" smtClean="0"/>
              <a:t> </a:t>
            </a:r>
            <a:r>
              <a:rPr lang="ru-RU" sz="2000" dirty="0" smtClean="0">
                <a:hlinkClick r:id="rId7"/>
              </a:rPr>
              <a:t>2</a:t>
            </a:r>
            <a:endParaRPr lang="ru-RU" sz="2000" dirty="0" smtClean="0"/>
          </a:p>
          <a:p>
            <a:r>
              <a:rPr lang="ru-RU" sz="2000" dirty="0" smtClean="0">
                <a:hlinkClick r:id="rId8"/>
              </a:rPr>
              <a:t>Часы</a:t>
            </a:r>
            <a:r>
              <a:rPr lang="ru-RU" sz="2000" dirty="0" smtClean="0"/>
              <a:t> </a:t>
            </a:r>
          </a:p>
          <a:p>
            <a:r>
              <a:rPr lang="ru-RU" sz="2000" dirty="0" smtClean="0">
                <a:hlinkClick r:id="rId9"/>
              </a:rPr>
              <a:t>Чтение</a:t>
            </a:r>
            <a:endParaRPr lang="en-US" sz="2000" dirty="0" smtClean="0"/>
          </a:p>
          <a:p>
            <a:r>
              <a:rPr lang="ru-RU" sz="2000" dirty="0" smtClean="0">
                <a:hlinkClick r:id="rId10"/>
              </a:rPr>
              <a:t>Ручка</a:t>
            </a:r>
            <a:endParaRPr lang="ru-RU" sz="2000" dirty="0" smtClean="0"/>
          </a:p>
          <a:p>
            <a:r>
              <a:rPr lang="ru-RU" sz="2000" dirty="0" smtClean="0">
                <a:hlinkClick r:id="rId11"/>
              </a:rPr>
              <a:t>Собеседники</a:t>
            </a:r>
            <a:endParaRPr lang="ru-RU" sz="2000" dirty="0" smtClean="0"/>
          </a:p>
          <a:p>
            <a:r>
              <a:rPr lang="ru-RU" sz="2000" dirty="0" smtClean="0"/>
              <a:t>Справочник заместителя директора школы. 2018. №9. с.15</a:t>
            </a:r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1979712" y="6023010"/>
            <a:ext cx="5184576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lvl1pPr mar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3200" b="1" kern="1200" cap="none" spc="0" dirty="0">
                <a:ln w="50800"/>
                <a:solidFill>
                  <a:schemeClr val="accent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80"/>
              </a:lnSpc>
            </a:pPr>
            <a:r>
              <a:rPr lang="ru-RU" sz="1400" b="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Подготовила: Фуфлыгина Наталья Николаевна,</a:t>
            </a:r>
          </a:p>
          <a:p>
            <a:pPr>
              <a:lnSpc>
                <a:spcPts val="1580"/>
              </a:lnSpc>
            </a:pPr>
            <a:r>
              <a:rPr lang="ru-RU" sz="1400" b="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зав. библиотекой ФГКОУ СКК МВД России </a:t>
            </a:r>
          </a:p>
          <a:p>
            <a:pPr>
              <a:lnSpc>
                <a:spcPts val="1580"/>
              </a:lnSpc>
            </a:pPr>
            <a:r>
              <a:rPr lang="ru-RU" sz="1400" b="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г. Самара 2018</a:t>
            </a:r>
          </a:p>
        </p:txBody>
      </p:sp>
      <p:sp>
        <p:nvSpPr>
          <p:cNvPr id="5" name="Управляющая кнопка: возврат 4">
            <a:hlinkClick r:id="rId12" action="ppaction://hlinksldjump" highlightClick="1"/>
          </p:cNvPr>
          <p:cNvSpPr/>
          <p:nvPr/>
        </p:nvSpPr>
        <p:spPr>
          <a:xfrm>
            <a:off x="8532440" y="6318966"/>
            <a:ext cx="468000" cy="504000"/>
          </a:xfrm>
          <a:prstGeom prst="actionButtonRetur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>
            <a:hlinkClick r:id="" action="ppaction://hlinkshowjump?jump=endshow" highlightClick="1"/>
          </p:cNvPr>
          <p:cNvSpPr/>
          <p:nvPr/>
        </p:nvSpPr>
        <p:spPr>
          <a:xfrm>
            <a:off x="8532440" y="0"/>
            <a:ext cx="468000" cy="504000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80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317</Words>
  <Application>Microsoft Office PowerPoint</Application>
  <PresentationFormat>Экран (4:3)</PresentationFormat>
  <Paragraphs>97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Итоговое собеседование</vt:lpstr>
      <vt:lpstr>Итоговое собеседование</vt:lpstr>
      <vt:lpstr>Итоговое собеседование</vt:lpstr>
      <vt:lpstr>Итоговое собеседование</vt:lpstr>
      <vt:lpstr>Итоговое собеседование</vt:lpstr>
      <vt:lpstr>Итоговое собеседование</vt:lpstr>
      <vt:lpstr>Итоговое собеседование</vt:lpstr>
      <vt:lpstr>Информационные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Мозаика</dc:title>
  <dc:creator>Библиотека</dc:creator>
  <cp:lastModifiedBy>Зав. библиотекой</cp:lastModifiedBy>
  <cp:revision>17</cp:revision>
  <dcterms:created xsi:type="dcterms:W3CDTF">2018-09-05T16:47:38Z</dcterms:created>
  <dcterms:modified xsi:type="dcterms:W3CDTF">2018-09-07T05:56:58Z</dcterms:modified>
</cp:coreProperties>
</file>