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67" r:id="rId4"/>
    <p:sldId id="268" r:id="rId5"/>
    <p:sldId id="269" r:id="rId6"/>
    <p:sldId id="270" r:id="rId7"/>
    <p:sldId id="271" r:id="rId8"/>
    <p:sldId id="295" r:id="rId9"/>
    <p:sldId id="273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6" r:id="rId41"/>
    <p:sldId id="30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00F"/>
    <a:srgbClr val="972B01"/>
    <a:srgbClr val="B94900"/>
    <a:srgbClr val="712703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6433" autoAdjust="0"/>
  </p:normalViewPr>
  <p:slideViewPr>
    <p:cSldViewPr snapToGrid="0">
      <p:cViewPr>
        <p:scale>
          <a:sx n="71" d="100"/>
          <a:sy n="71" d="100"/>
        </p:scale>
        <p:origin x="132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541" y="1102660"/>
            <a:ext cx="8148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 профессия – Родину защищать!</a:t>
            </a:r>
            <a:endParaRPr lang="ru-RU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1" y="669321"/>
            <a:ext cx="76648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где служит?</a:t>
            </a:r>
            <a:endParaRPr lang="ru-RU" sz="13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Picture 5" descr="&amp;Bcy;&amp;acy;&amp;rcy;&amp;acy;&amp;khcy;&amp;ocy;&amp;lcy;&amp;kcy;&amp;acy; Suzuki Escudo - &amp;Scy;&amp;tcy;&amp;rcy;&amp;acy;&amp;ncy;&amp;icy;&amp;tscy;&amp;acy;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2" y="502748"/>
            <a:ext cx="8175814" cy="502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476250"/>
            <a:ext cx="8130989" cy="51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" y="495249"/>
            <a:ext cx="8135469" cy="48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7" y="497542"/>
            <a:ext cx="8124665" cy="50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7" y="502749"/>
            <a:ext cx="8081617" cy="48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" y="484094"/>
            <a:ext cx="8095130" cy="49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" y="471893"/>
            <a:ext cx="8180294" cy="48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457620"/>
            <a:ext cx="8162365" cy="4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" y="496937"/>
            <a:ext cx="8175812" cy="56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7" y="2607460"/>
            <a:ext cx="5401983" cy="3834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2" y="269575"/>
            <a:ext cx="5197243" cy="34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" y="443754"/>
            <a:ext cx="8135471" cy="487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" y="265618"/>
            <a:ext cx="4704464" cy="3155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10" y="228523"/>
            <a:ext cx="4948250" cy="3155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8" y="3206564"/>
            <a:ext cx="3437205" cy="3534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98" y="3377889"/>
            <a:ext cx="4541870" cy="34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3" y="489302"/>
            <a:ext cx="8133746" cy="47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" y="473728"/>
            <a:ext cx="806823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8" y="484094"/>
            <a:ext cx="8216152" cy="48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473820"/>
            <a:ext cx="8122023" cy="56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9" y="470647"/>
            <a:ext cx="8135470" cy="48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468406"/>
            <a:ext cx="8148918" cy="49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93" y="596878"/>
            <a:ext cx="3767889" cy="4835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1" y="447818"/>
            <a:ext cx="8203332" cy="5724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0" y="447818"/>
            <a:ext cx="8203333" cy="5724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9" y="447818"/>
            <a:ext cx="8190279" cy="57243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" y="447818"/>
            <a:ext cx="8203335" cy="57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" y="498266"/>
            <a:ext cx="8148918" cy="47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" y="1243209"/>
            <a:ext cx="7620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5" y="502749"/>
            <a:ext cx="7450207" cy="47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42" y="471454"/>
            <a:ext cx="4001111" cy="49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475855"/>
            <a:ext cx="8175812" cy="48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97541"/>
            <a:ext cx="8162365" cy="48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" y="499450"/>
            <a:ext cx="8108577" cy="49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7" y="470647"/>
            <a:ext cx="8108577" cy="48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7" y="497542"/>
            <a:ext cx="8135471" cy="49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7" y="497541"/>
            <a:ext cx="8135471" cy="56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" y="470816"/>
            <a:ext cx="8148917" cy="3240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3458299"/>
            <a:ext cx="4477871" cy="2974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" y="3429000"/>
            <a:ext cx="4182033" cy="29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2" y="466337"/>
            <a:ext cx="8192634" cy="5705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86" y="1027621"/>
            <a:ext cx="2772539" cy="33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489301"/>
            <a:ext cx="8175812" cy="50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6" y="489302"/>
            <a:ext cx="8170690" cy="56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" y="155975"/>
            <a:ext cx="3780164" cy="2591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30" y="114591"/>
            <a:ext cx="3925036" cy="2606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30" y="2710353"/>
            <a:ext cx="3989295" cy="2828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" y="2788440"/>
            <a:ext cx="3780164" cy="2672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650" y="344792"/>
            <a:ext cx="2408129" cy="3420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66" y="3838971"/>
            <a:ext cx="3115216" cy="27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" y="31504"/>
            <a:ext cx="9134475" cy="6858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73305" y="1009055"/>
            <a:ext cx="5877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</a:t>
            </a: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</a:t>
            </a:r>
            <a:endParaRPr lang="ru-RU" alt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082414" y="2300898"/>
            <a:ext cx="69696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Военно-воздушные </a:t>
            </a: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силы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79257" y="3751164"/>
            <a:ext cx="59159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</a:t>
            </a:r>
            <a:endParaRPr lang="ru-RU" alt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605" y="1364251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Текст слайда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Заголовок слайда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1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169</Words>
  <Application>Microsoft Office PowerPoint</Application>
  <PresentationFormat>Экран (4:3)</PresentationFormat>
  <Paragraphs>83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Юлия Потапова</cp:lastModifiedBy>
  <cp:revision>73</cp:revision>
  <dcterms:created xsi:type="dcterms:W3CDTF">2013-11-19T05:52:05Z</dcterms:created>
  <dcterms:modified xsi:type="dcterms:W3CDTF">2017-02-20T13:38:12Z</dcterms:modified>
</cp:coreProperties>
</file>