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3" r:id="rId8"/>
    <p:sldId id="261" r:id="rId9"/>
    <p:sldId id="262" r:id="rId10"/>
    <p:sldId id="274" r:id="rId11"/>
    <p:sldId id="266" r:id="rId12"/>
    <p:sldId id="268" r:id="rId13"/>
    <p:sldId id="269" r:id="rId14"/>
    <p:sldId id="267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39566" y="182625"/>
            <a:ext cx="2864866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49"/>
                </a:lnTo>
                <a:lnTo>
                  <a:pt x="3571875" y="4210049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382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045431" y="0"/>
                </a:moveTo>
                <a:lnTo>
                  <a:pt x="0" y="0"/>
                </a:lnTo>
                <a:lnTo>
                  <a:pt x="2382" y="1807337"/>
                </a:lnTo>
                <a:lnTo>
                  <a:pt x="3574257" y="1807337"/>
                </a:lnTo>
                <a:lnTo>
                  <a:pt x="2045431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379" y="0"/>
            <a:ext cx="914637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382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045431" y="0"/>
                </a:moveTo>
                <a:lnTo>
                  <a:pt x="0" y="0"/>
                </a:lnTo>
                <a:lnTo>
                  <a:pt x="2382" y="1807337"/>
                </a:lnTo>
                <a:lnTo>
                  <a:pt x="3574257" y="1807337"/>
                </a:lnTo>
                <a:lnTo>
                  <a:pt x="2045431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207" y="1715770"/>
            <a:ext cx="8609584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79" y="0"/>
            <a:ext cx="9146540" cy="6859270"/>
            <a:chOff x="-2379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2379" y="0"/>
              <a:ext cx="9146540" cy="6859270"/>
            </a:xfrm>
            <a:custGeom>
              <a:avLst/>
              <a:gdLst/>
              <a:ahLst/>
              <a:cxnLst/>
              <a:rect l="l" t="t" r="r" b="b"/>
              <a:pathLst>
                <a:path w="9146540" h="6859270">
                  <a:moveTo>
                    <a:pt x="7738203" y="0"/>
                  </a:moveTo>
                  <a:lnTo>
                    <a:pt x="0" y="6858888"/>
                  </a:lnTo>
                  <a:lnTo>
                    <a:pt x="9146379" y="6858888"/>
                  </a:lnTo>
                  <a:lnTo>
                    <a:pt x="9146379" y="889"/>
                  </a:lnTo>
                  <a:lnTo>
                    <a:pt x="7738203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93974" y="263524"/>
              <a:ext cx="6050280" cy="1544955"/>
            </a:xfrm>
            <a:custGeom>
              <a:avLst/>
              <a:gdLst/>
              <a:ahLst/>
              <a:cxnLst/>
              <a:rect l="l" t="t" r="r" b="b"/>
              <a:pathLst>
                <a:path w="6050280" h="1544955">
                  <a:moveTo>
                    <a:pt x="6050026" y="0"/>
                  </a:moveTo>
                  <a:lnTo>
                    <a:pt x="0" y="0"/>
                  </a:lnTo>
                  <a:lnTo>
                    <a:pt x="0" y="1544827"/>
                  </a:lnTo>
                  <a:lnTo>
                    <a:pt x="6050026" y="1544827"/>
                  </a:lnTo>
                  <a:lnTo>
                    <a:pt x="6050026" y="0"/>
                  </a:lnTo>
                  <a:close/>
                </a:path>
              </a:pathLst>
            </a:custGeom>
            <a:solidFill>
              <a:srgbClr val="C7E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9115" y="464058"/>
            <a:ext cx="454088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35"/>
              <a:t>МБОУ</a:t>
            </a:r>
            <a:r>
              <a:rPr sz="2400" spc="-70"/>
              <a:t> </a:t>
            </a:r>
            <a:r>
              <a:rPr lang="ru-RU" sz="2400" dirty="0" smtClean="0"/>
              <a:t>Степано-Савченская О</a:t>
            </a:r>
            <a:r>
              <a:rPr sz="2400" spc="-5" smtClean="0"/>
              <a:t>ОШ </a:t>
            </a:r>
            <a:r>
              <a:rPr sz="2400" spc="-585" smtClean="0"/>
              <a:t> </a:t>
            </a:r>
            <a:r>
              <a:rPr lang="ru-RU" sz="2400" spc="-30" dirty="0" smtClean="0"/>
              <a:t>Милютинского</a:t>
            </a:r>
            <a:r>
              <a:rPr sz="2400" spc="-15" smtClean="0"/>
              <a:t> </a:t>
            </a:r>
            <a:r>
              <a:rPr lang="ru-RU" sz="2400" spc="-55" dirty="0" smtClean="0"/>
              <a:t>района</a:t>
            </a:r>
            <a:r>
              <a:rPr sz="2400" spc="-50" smtClean="0"/>
              <a:t> </a:t>
            </a:r>
            <a:r>
              <a:rPr lang="ru-RU" sz="2400" spc="-25" dirty="0" smtClean="0"/>
              <a:t>Ростовской области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0" y="4724361"/>
            <a:ext cx="8893175" cy="1729105"/>
          </a:xfrm>
          <a:custGeom>
            <a:avLst/>
            <a:gdLst/>
            <a:ahLst/>
            <a:cxnLst/>
            <a:rect l="l" t="t" r="r" b="b"/>
            <a:pathLst>
              <a:path w="8893175" h="1729104">
                <a:moveTo>
                  <a:pt x="8893175" y="0"/>
                </a:moveTo>
                <a:lnTo>
                  <a:pt x="0" y="0"/>
                </a:lnTo>
                <a:lnTo>
                  <a:pt x="0" y="1728977"/>
                </a:lnTo>
                <a:lnTo>
                  <a:pt x="8893175" y="1728977"/>
                </a:lnTo>
                <a:lnTo>
                  <a:pt x="8893175" y="0"/>
                </a:lnTo>
                <a:close/>
              </a:path>
            </a:pathLst>
          </a:custGeom>
          <a:solidFill>
            <a:srgbClr val="C7E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7206" y="4688964"/>
            <a:ext cx="6762115" cy="17081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5F0000"/>
                </a:solidFill>
                <a:latin typeface="Times New Roman"/>
                <a:cs typeface="Times New Roman"/>
              </a:rPr>
              <a:t>ЦЕНТР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5F0000"/>
                </a:solidFill>
                <a:latin typeface="Times New Roman"/>
                <a:cs typeface="Times New Roman"/>
              </a:rPr>
              <a:t>ОБРАЗОВАНИЯ</a:t>
            </a:r>
            <a:r>
              <a:rPr sz="2400" b="1" spc="-40" dirty="0">
                <a:solidFill>
                  <a:srgbClr val="5F0000"/>
                </a:solidFill>
                <a:latin typeface="Times New Roman"/>
                <a:cs typeface="Times New Roman"/>
              </a:rPr>
              <a:t> </a:t>
            </a:r>
            <a:r>
              <a:rPr sz="2400" b="1" spc="-5">
                <a:solidFill>
                  <a:srgbClr val="5F0000"/>
                </a:solidFill>
                <a:latin typeface="Times New Roman"/>
                <a:cs typeface="Times New Roman"/>
              </a:rPr>
              <a:t>ЕСТЕСТВЕННОНАУЧНОЙ</a:t>
            </a:r>
            <a:r>
              <a:rPr sz="2400" b="1" spc="-15">
                <a:solidFill>
                  <a:srgbClr val="5F0000"/>
                </a:solidFill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smtClean="0">
                <a:solidFill>
                  <a:srgbClr val="5F0000"/>
                </a:solidFill>
                <a:latin typeface="Times New Roman"/>
                <a:cs typeface="Times New Roman"/>
              </a:rPr>
              <a:t>НАПРАВЛЕННОСТ</a:t>
            </a:r>
            <a:r>
              <a:rPr lang="ru-RU" sz="2400" b="1" spc="-5" dirty="0" smtClean="0">
                <a:solidFill>
                  <a:srgbClr val="5F0000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73660" algn="ctr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5F0000"/>
                </a:solidFill>
                <a:latin typeface="Times New Roman"/>
                <a:cs typeface="Times New Roman"/>
              </a:rPr>
              <a:t>«ТОЧКА</a:t>
            </a:r>
            <a:r>
              <a:rPr sz="2400" b="1" spc="-40" dirty="0">
                <a:solidFill>
                  <a:srgbClr val="5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F0000"/>
                </a:solidFill>
                <a:latin typeface="Times New Roman"/>
                <a:cs typeface="Times New Roman"/>
              </a:rPr>
              <a:t>РОСТА»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1865" cy="1863725"/>
          </a:xfrm>
          <a:prstGeom prst="rect">
            <a:avLst/>
          </a:prstGeom>
        </p:spPr>
      </p:pic>
      <p:pic>
        <p:nvPicPr>
          <p:cNvPr id="1026" name="Picture 2" descr="C:\Users\art\Desktop\Точка РОСТА=фото\фасад здан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752600"/>
            <a:ext cx="411479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28" y="190500"/>
            <a:ext cx="2563368" cy="1368171"/>
          </a:xfrm>
          <a:prstGeom prst="rect">
            <a:avLst/>
          </a:prstGeom>
        </p:spPr>
      </p:pic>
      <p:pic>
        <p:nvPicPr>
          <p:cNvPr id="3074" name="Picture 2" descr="C:\Users\art\Desktop\Февраль 23\Точка РОСТА=фото\Рекреация. Точка рос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28600"/>
            <a:ext cx="2462808" cy="5334000"/>
          </a:xfrm>
          <a:prstGeom prst="rect">
            <a:avLst/>
          </a:prstGeom>
          <a:noFill/>
        </p:spPr>
      </p:pic>
      <p:pic>
        <p:nvPicPr>
          <p:cNvPr id="3076" name="Picture 4" descr="C:\Users\art\Desktop\Февраль 23\Точка РОСТА=фото\рекреа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85800"/>
            <a:ext cx="3423732" cy="2570761"/>
          </a:xfrm>
          <a:prstGeom prst="rect">
            <a:avLst/>
          </a:prstGeom>
          <a:noFill/>
        </p:spPr>
      </p:pic>
      <p:pic>
        <p:nvPicPr>
          <p:cNvPr id="3078" name="Picture 6" descr="C:\Users\art\Downloads\загрузки\WhatsApp Image 2023-02-28 at 07.53.0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657600"/>
            <a:ext cx="5562600" cy="2568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5051298"/>
            <a:ext cx="9146540" cy="1807210"/>
          </a:xfrm>
          <a:custGeom>
            <a:avLst/>
            <a:gdLst/>
            <a:ahLst/>
            <a:cxnLst/>
            <a:rect l="l" t="t" r="r" b="b"/>
            <a:pathLst>
              <a:path w="9146540" h="1807209">
                <a:moveTo>
                  <a:pt x="2041110" y="0"/>
                </a:moveTo>
                <a:lnTo>
                  <a:pt x="0" y="1806702"/>
                </a:lnTo>
                <a:lnTo>
                  <a:pt x="9146379" y="1806702"/>
                </a:lnTo>
                <a:lnTo>
                  <a:pt x="9146379" y="888"/>
                </a:lnTo>
                <a:lnTo>
                  <a:pt x="2041110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4800" y="457200"/>
            <a:ext cx="8534400" cy="6172200"/>
            <a:chOff x="-12700" y="0"/>
            <a:chExt cx="9169400" cy="6870700"/>
          </a:xfrm>
        </p:grpSpPr>
        <p:sp>
          <p:nvSpPr>
            <p:cNvPr id="4" name="object 4"/>
            <p:cNvSpPr/>
            <p:nvPr/>
          </p:nvSpPr>
          <p:spPr>
            <a:xfrm>
              <a:off x="1763776" y="1052575"/>
              <a:ext cx="5545455" cy="2188210"/>
            </a:xfrm>
            <a:custGeom>
              <a:avLst/>
              <a:gdLst/>
              <a:ahLst/>
              <a:cxnLst/>
              <a:rect l="l" t="t" r="r" b="b"/>
              <a:pathLst>
                <a:path w="5545455" h="2188210">
                  <a:moveTo>
                    <a:pt x="2310384" y="1944624"/>
                  </a:moveTo>
                  <a:lnTo>
                    <a:pt x="924179" y="1944624"/>
                  </a:lnTo>
                  <a:lnTo>
                    <a:pt x="1617345" y="2187702"/>
                  </a:lnTo>
                  <a:lnTo>
                    <a:pt x="2310384" y="1944624"/>
                  </a:lnTo>
                  <a:close/>
                </a:path>
                <a:path w="5545455" h="2188210">
                  <a:moveTo>
                    <a:pt x="5220970" y="0"/>
                  </a:moveTo>
                  <a:lnTo>
                    <a:pt x="324104" y="0"/>
                  </a:lnTo>
                  <a:lnTo>
                    <a:pt x="276193" y="3512"/>
                  </a:lnTo>
                  <a:lnTo>
                    <a:pt x="230472" y="13716"/>
                  </a:lnTo>
                  <a:lnTo>
                    <a:pt x="187438" y="30111"/>
                  </a:lnTo>
                  <a:lnTo>
                    <a:pt x="147594" y="52196"/>
                  </a:lnTo>
                  <a:lnTo>
                    <a:pt x="111438" y="79472"/>
                  </a:lnTo>
                  <a:lnTo>
                    <a:pt x="79472" y="111438"/>
                  </a:lnTo>
                  <a:lnTo>
                    <a:pt x="52196" y="147594"/>
                  </a:lnTo>
                  <a:lnTo>
                    <a:pt x="30111" y="187438"/>
                  </a:lnTo>
                  <a:lnTo>
                    <a:pt x="13716" y="230472"/>
                  </a:lnTo>
                  <a:lnTo>
                    <a:pt x="3512" y="276193"/>
                  </a:lnTo>
                  <a:lnTo>
                    <a:pt x="0" y="324103"/>
                  </a:lnTo>
                  <a:lnTo>
                    <a:pt x="0" y="1620520"/>
                  </a:lnTo>
                  <a:lnTo>
                    <a:pt x="3512" y="1668401"/>
                  </a:lnTo>
                  <a:lnTo>
                    <a:pt x="13716" y="1714105"/>
                  </a:lnTo>
                  <a:lnTo>
                    <a:pt x="30111" y="1757130"/>
                  </a:lnTo>
                  <a:lnTo>
                    <a:pt x="52196" y="1796973"/>
                  </a:lnTo>
                  <a:lnTo>
                    <a:pt x="79472" y="1833133"/>
                  </a:lnTo>
                  <a:lnTo>
                    <a:pt x="111438" y="1865108"/>
                  </a:lnTo>
                  <a:lnTo>
                    <a:pt x="147594" y="1892395"/>
                  </a:lnTo>
                  <a:lnTo>
                    <a:pt x="187438" y="1914492"/>
                  </a:lnTo>
                  <a:lnTo>
                    <a:pt x="230472" y="1930897"/>
                  </a:lnTo>
                  <a:lnTo>
                    <a:pt x="276193" y="1941108"/>
                  </a:lnTo>
                  <a:lnTo>
                    <a:pt x="324104" y="1944624"/>
                  </a:lnTo>
                  <a:lnTo>
                    <a:pt x="5220970" y="1944624"/>
                  </a:lnTo>
                  <a:lnTo>
                    <a:pt x="5268851" y="1941108"/>
                  </a:lnTo>
                  <a:lnTo>
                    <a:pt x="5314555" y="1930897"/>
                  </a:lnTo>
                  <a:lnTo>
                    <a:pt x="5357580" y="1914492"/>
                  </a:lnTo>
                  <a:lnTo>
                    <a:pt x="5397423" y="1892395"/>
                  </a:lnTo>
                  <a:lnTo>
                    <a:pt x="5433583" y="1865108"/>
                  </a:lnTo>
                  <a:lnTo>
                    <a:pt x="5465558" y="1833133"/>
                  </a:lnTo>
                  <a:lnTo>
                    <a:pt x="5492845" y="1796973"/>
                  </a:lnTo>
                  <a:lnTo>
                    <a:pt x="5514942" y="1757130"/>
                  </a:lnTo>
                  <a:lnTo>
                    <a:pt x="5531347" y="1714105"/>
                  </a:lnTo>
                  <a:lnTo>
                    <a:pt x="5541558" y="1668401"/>
                  </a:lnTo>
                  <a:lnTo>
                    <a:pt x="5545074" y="1620520"/>
                  </a:lnTo>
                  <a:lnTo>
                    <a:pt x="5545074" y="324103"/>
                  </a:lnTo>
                  <a:lnTo>
                    <a:pt x="5541558" y="276193"/>
                  </a:lnTo>
                  <a:lnTo>
                    <a:pt x="5531347" y="230472"/>
                  </a:lnTo>
                  <a:lnTo>
                    <a:pt x="5514942" y="187438"/>
                  </a:lnTo>
                  <a:lnTo>
                    <a:pt x="5492845" y="147594"/>
                  </a:lnTo>
                  <a:lnTo>
                    <a:pt x="5465558" y="111438"/>
                  </a:lnTo>
                  <a:lnTo>
                    <a:pt x="5433583" y="79472"/>
                  </a:lnTo>
                  <a:lnTo>
                    <a:pt x="5397423" y="52196"/>
                  </a:lnTo>
                  <a:lnTo>
                    <a:pt x="5357580" y="30111"/>
                  </a:lnTo>
                  <a:lnTo>
                    <a:pt x="5314555" y="13716"/>
                  </a:lnTo>
                  <a:lnTo>
                    <a:pt x="5268851" y="3512"/>
                  </a:lnTo>
                  <a:lnTo>
                    <a:pt x="5220970" y="0"/>
                  </a:lnTo>
                  <a:close/>
                </a:path>
              </a:pathLst>
            </a:custGeom>
            <a:solidFill>
              <a:srgbClr val="797A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3776" y="1052575"/>
              <a:ext cx="5545455" cy="2188210"/>
            </a:xfrm>
            <a:custGeom>
              <a:avLst/>
              <a:gdLst/>
              <a:ahLst/>
              <a:cxnLst/>
              <a:rect l="l" t="t" r="r" b="b"/>
              <a:pathLst>
                <a:path w="5545455" h="2188210">
                  <a:moveTo>
                    <a:pt x="0" y="324103"/>
                  </a:moveTo>
                  <a:lnTo>
                    <a:pt x="3512" y="276193"/>
                  </a:lnTo>
                  <a:lnTo>
                    <a:pt x="13716" y="230472"/>
                  </a:lnTo>
                  <a:lnTo>
                    <a:pt x="30111" y="187438"/>
                  </a:lnTo>
                  <a:lnTo>
                    <a:pt x="52196" y="147594"/>
                  </a:lnTo>
                  <a:lnTo>
                    <a:pt x="79472" y="111438"/>
                  </a:lnTo>
                  <a:lnTo>
                    <a:pt x="111438" y="79472"/>
                  </a:lnTo>
                  <a:lnTo>
                    <a:pt x="147594" y="52196"/>
                  </a:lnTo>
                  <a:lnTo>
                    <a:pt x="187438" y="30111"/>
                  </a:lnTo>
                  <a:lnTo>
                    <a:pt x="230472" y="13716"/>
                  </a:lnTo>
                  <a:lnTo>
                    <a:pt x="276193" y="3512"/>
                  </a:lnTo>
                  <a:lnTo>
                    <a:pt x="324104" y="0"/>
                  </a:lnTo>
                  <a:lnTo>
                    <a:pt x="924179" y="0"/>
                  </a:lnTo>
                  <a:lnTo>
                    <a:pt x="2310384" y="0"/>
                  </a:lnTo>
                  <a:lnTo>
                    <a:pt x="5220970" y="0"/>
                  </a:lnTo>
                  <a:lnTo>
                    <a:pt x="5268851" y="3512"/>
                  </a:lnTo>
                  <a:lnTo>
                    <a:pt x="5314555" y="13716"/>
                  </a:lnTo>
                  <a:lnTo>
                    <a:pt x="5357580" y="30111"/>
                  </a:lnTo>
                  <a:lnTo>
                    <a:pt x="5397423" y="52196"/>
                  </a:lnTo>
                  <a:lnTo>
                    <a:pt x="5433583" y="79472"/>
                  </a:lnTo>
                  <a:lnTo>
                    <a:pt x="5465558" y="111438"/>
                  </a:lnTo>
                  <a:lnTo>
                    <a:pt x="5492845" y="147594"/>
                  </a:lnTo>
                  <a:lnTo>
                    <a:pt x="5514942" y="187438"/>
                  </a:lnTo>
                  <a:lnTo>
                    <a:pt x="5531347" y="230472"/>
                  </a:lnTo>
                  <a:lnTo>
                    <a:pt x="5541558" y="276193"/>
                  </a:lnTo>
                  <a:lnTo>
                    <a:pt x="5545074" y="324103"/>
                  </a:lnTo>
                  <a:lnTo>
                    <a:pt x="5545074" y="1134364"/>
                  </a:lnTo>
                  <a:lnTo>
                    <a:pt x="5545074" y="1620520"/>
                  </a:lnTo>
                  <a:lnTo>
                    <a:pt x="5541558" y="1668401"/>
                  </a:lnTo>
                  <a:lnTo>
                    <a:pt x="5531347" y="1714105"/>
                  </a:lnTo>
                  <a:lnTo>
                    <a:pt x="5514942" y="1757130"/>
                  </a:lnTo>
                  <a:lnTo>
                    <a:pt x="5492845" y="1796973"/>
                  </a:lnTo>
                  <a:lnTo>
                    <a:pt x="5465558" y="1833133"/>
                  </a:lnTo>
                  <a:lnTo>
                    <a:pt x="5433583" y="1865108"/>
                  </a:lnTo>
                  <a:lnTo>
                    <a:pt x="5397423" y="1892395"/>
                  </a:lnTo>
                  <a:lnTo>
                    <a:pt x="5357580" y="1914492"/>
                  </a:lnTo>
                  <a:lnTo>
                    <a:pt x="5314555" y="1930897"/>
                  </a:lnTo>
                  <a:lnTo>
                    <a:pt x="5268851" y="1941108"/>
                  </a:lnTo>
                  <a:lnTo>
                    <a:pt x="5220970" y="1944624"/>
                  </a:lnTo>
                  <a:lnTo>
                    <a:pt x="2310384" y="1944624"/>
                  </a:lnTo>
                  <a:lnTo>
                    <a:pt x="1617345" y="2187702"/>
                  </a:lnTo>
                  <a:lnTo>
                    <a:pt x="924179" y="1944624"/>
                  </a:lnTo>
                  <a:lnTo>
                    <a:pt x="324104" y="1944624"/>
                  </a:lnTo>
                  <a:lnTo>
                    <a:pt x="276193" y="1941108"/>
                  </a:lnTo>
                  <a:lnTo>
                    <a:pt x="230472" y="1930897"/>
                  </a:lnTo>
                  <a:lnTo>
                    <a:pt x="187438" y="1914492"/>
                  </a:lnTo>
                  <a:lnTo>
                    <a:pt x="147594" y="1892395"/>
                  </a:lnTo>
                  <a:lnTo>
                    <a:pt x="111438" y="1865108"/>
                  </a:lnTo>
                  <a:lnTo>
                    <a:pt x="79472" y="1833133"/>
                  </a:lnTo>
                  <a:lnTo>
                    <a:pt x="52196" y="1796973"/>
                  </a:lnTo>
                  <a:lnTo>
                    <a:pt x="30111" y="1757130"/>
                  </a:lnTo>
                  <a:lnTo>
                    <a:pt x="13716" y="1714105"/>
                  </a:lnTo>
                  <a:lnTo>
                    <a:pt x="3512" y="1668401"/>
                  </a:lnTo>
                  <a:lnTo>
                    <a:pt x="0" y="1620520"/>
                  </a:lnTo>
                  <a:lnTo>
                    <a:pt x="0" y="1134364"/>
                  </a:lnTo>
                  <a:lnTo>
                    <a:pt x="0" y="324103"/>
                  </a:lnTo>
                  <a:close/>
                </a:path>
              </a:pathLst>
            </a:custGeom>
            <a:ln w="25400">
              <a:solidFill>
                <a:srgbClr val="56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5246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27190"/>
              <a:ext cx="9144000" cy="11308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728703"/>
              <a:ext cx="9144000" cy="1129665"/>
            </a:xfrm>
            <a:custGeom>
              <a:avLst/>
              <a:gdLst/>
              <a:ahLst/>
              <a:cxnLst/>
              <a:rect l="l" t="t" r="r" b="b"/>
              <a:pathLst>
                <a:path w="9144000" h="1129665">
                  <a:moveTo>
                    <a:pt x="0" y="188213"/>
                  </a:moveTo>
                  <a:lnTo>
                    <a:pt x="6723" y="138178"/>
                  </a:lnTo>
                  <a:lnTo>
                    <a:pt x="25697" y="93217"/>
                  </a:lnTo>
                  <a:lnTo>
                    <a:pt x="55129" y="55125"/>
                  </a:lnTo>
                  <a:lnTo>
                    <a:pt x="93224" y="25696"/>
                  </a:lnTo>
                  <a:lnTo>
                    <a:pt x="138187" y="6723"/>
                  </a:lnTo>
                  <a:lnTo>
                    <a:pt x="188226" y="0"/>
                  </a:lnTo>
                  <a:lnTo>
                    <a:pt x="5334000" y="0"/>
                  </a:lnTo>
                  <a:lnTo>
                    <a:pt x="7620000" y="0"/>
                  </a:lnTo>
                  <a:lnTo>
                    <a:pt x="8955786" y="0"/>
                  </a:lnTo>
                  <a:lnTo>
                    <a:pt x="9005799" y="6723"/>
                  </a:lnTo>
                  <a:lnTo>
                    <a:pt x="9050753" y="25696"/>
                  </a:lnTo>
                  <a:lnTo>
                    <a:pt x="9088850" y="55125"/>
                  </a:lnTo>
                  <a:lnTo>
                    <a:pt x="9118289" y="93217"/>
                  </a:lnTo>
                  <a:lnTo>
                    <a:pt x="9137272" y="138178"/>
                  </a:lnTo>
                  <a:lnTo>
                    <a:pt x="9144000" y="188213"/>
                  </a:lnTo>
                  <a:lnTo>
                    <a:pt x="9144000" y="658748"/>
                  </a:lnTo>
                  <a:lnTo>
                    <a:pt x="9144000" y="941082"/>
                  </a:lnTo>
                  <a:lnTo>
                    <a:pt x="9137272" y="991108"/>
                  </a:lnTo>
                  <a:lnTo>
                    <a:pt x="9118289" y="1036072"/>
                  </a:lnTo>
                  <a:lnTo>
                    <a:pt x="9088850" y="1074166"/>
                  </a:lnTo>
                  <a:lnTo>
                    <a:pt x="9050753" y="1103598"/>
                  </a:lnTo>
                  <a:lnTo>
                    <a:pt x="9005799" y="1122573"/>
                  </a:lnTo>
                  <a:lnTo>
                    <a:pt x="8955808" y="1129293"/>
                  </a:lnTo>
                </a:path>
                <a:path w="9144000" h="1129665">
                  <a:moveTo>
                    <a:pt x="188204" y="1129293"/>
                  </a:moveTo>
                  <a:lnTo>
                    <a:pt x="138187" y="1122573"/>
                  </a:lnTo>
                  <a:lnTo>
                    <a:pt x="93224" y="1103598"/>
                  </a:lnTo>
                  <a:lnTo>
                    <a:pt x="55129" y="1074166"/>
                  </a:lnTo>
                  <a:lnTo>
                    <a:pt x="25697" y="1036072"/>
                  </a:lnTo>
                  <a:lnTo>
                    <a:pt x="6723" y="991108"/>
                  </a:lnTo>
                  <a:lnTo>
                    <a:pt x="0" y="941069"/>
                  </a:lnTo>
                  <a:lnTo>
                    <a:pt x="0" y="658748"/>
                  </a:lnTo>
                  <a:lnTo>
                    <a:pt x="0" y="188213"/>
                  </a:lnTo>
                </a:path>
              </a:pathLst>
            </a:custGeom>
            <a:ln w="25400">
              <a:solidFill>
                <a:srgbClr val="005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8691" y="1482852"/>
              <a:ext cx="1962912" cy="19370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64" y="900683"/>
              <a:ext cx="4512564" cy="37795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3144" y="5631179"/>
              <a:ext cx="5826252" cy="8168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2571" y="5631179"/>
              <a:ext cx="675131" cy="8168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9048" y="6057900"/>
              <a:ext cx="2613660" cy="8001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5884" y="6057900"/>
              <a:ext cx="2375916" cy="8001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3264" y="6537959"/>
              <a:ext cx="4084320" cy="1219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0158" y="5867692"/>
              <a:ext cx="5512054" cy="3347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41142" y="6367919"/>
              <a:ext cx="1937385" cy="261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57978" y="6294411"/>
              <a:ext cx="1854454" cy="2636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538095" y="6582143"/>
              <a:ext cx="3996054" cy="33655"/>
            </a:xfrm>
            <a:custGeom>
              <a:avLst/>
              <a:gdLst/>
              <a:ahLst/>
              <a:cxnLst/>
              <a:rect l="l" t="t" r="r" b="b"/>
              <a:pathLst>
                <a:path w="3996054" h="33654">
                  <a:moveTo>
                    <a:pt x="3995928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995928" y="33528"/>
                  </a:lnTo>
                  <a:lnTo>
                    <a:pt x="399592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8095" y="6582143"/>
              <a:ext cx="3996054" cy="33655"/>
            </a:xfrm>
            <a:custGeom>
              <a:avLst/>
              <a:gdLst/>
              <a:ahLst/>
              <a:cxnLst/>
              <a:rect l="l" t="t" r="r" b="b"/>
              <a:pathLst>
                <a:path w="3996054" h="33654">
                  <a:moveTo>
                    <a:pt x="0" y="0"/>
                  </a:moveTo>
                  <a:lnTo>
                    <a:pt x="1997964" y="0"/>
                  </a:lnTo>
                  <a:lnTo>
                    <a:pt x="3995928" y="0"/>
                  </a:lnTo>
                  <a:lnTo>
                    <a:pt x="3995928" y="33528"/>
                  </a:lnTo>
                  <a:lnTo>
                    <a:pt x="1997964" y="33528"/>
                  </a:lnTo>
                  <a:lnTo>
                    <a:pt x="0" y="33528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4800" y="304800"/>
            <a:ext cx="1426972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rt\Desktop\Точка РОСТА=фото\IMG-20220902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3247453" cy="2438400"/>
          </a:xfrm>
          <a:prstGeom prst="rect">
            <a:avLst/>
          </a:prstGeom>
          <a:noFill/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1752600" cy="1066800"/>
          </a:xfrm>
          <a:prstGeom prst="rect">
            <a:avLst/>
          </a:prstGeom>
        </p:spPr>
      </p:pic>
      <p:pic>
        <p:nvPicPr>
          <p:cNvPr id="4100" name="Picture 4" descr="C:\Users\art\Desktop\Точка РОСТА=фото\IMG-20220902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81000"/>
            <a:ext cx="2638557" cy="1981200"/>
          </a:xfrm>
          <a:prstGeom prst="rect">
            <a:avLst/>
          </a:prstGeom>
          <a:noFill/>
        </p:spPr>
      </p:pic>
      <p:pic>
        <p:nvPicPr>
          <p:cNvPr id="4101" name="Picture 5" descr="C:\Users\art\Desktop\Точка РОСТА=фото\IMG-20220902-WA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590800"/>
            <a:ext cx="2537074" cy="1905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4800" y="5460326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93458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Открытие Центра         «ТОЧКА РОСТА»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93458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1 сентября 2022 года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4102" name="Picture 6" descr="C:\Users\art\Desktop\Точка РОСТА=фото\IMG-20220902-WA0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199" y="4724400"/>
            <a:ext cx="253707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905000" cy="1219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5460326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93458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Психологические тренинги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5122" name="Picture 2" descr="C:\Users\art\Desktop\Точка РОСТА=фото\IMG-20221215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1000"/>
            <a:ext cx="4343400" cy="3257550"/>
          </a:xfrm>
          <a:prstGeom prst="rect">
            <a:avLst/>
          </a:prstGeom>
          <a:noFill/>
        </p:spPr>
      </p:pic>
      <p:pic>
        <p:nvPicPr>
          <p:cNvPr id="5123" name="Picture 3" descr="C:\Users\art\Desktop\Точка РОСТА=фото\IMG-20221215-WA0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76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28" y="190500"/>
            <a:ext cx="2563368" cy="13681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3000" y="5460326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93458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 «РАЗГОВОРЫ О ВАЖНОМ»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6146" name="Picture 2" descr="C:\Users\art\Desktop\Фото 27.02\1677518455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"/>
            <a:ext cx="3581400" cy="2689148"/>
          </a:xfrm>
          <a:prstGeom prst="rect">
            <a:avLst/>
          </a:prstGeom>
          <a:noFill/>
        </p:spPr>
      </p:pic>
      <p:pic>
        <p:nvPicPr>
          <p:cNvPr id="6147" name="Picture 3" descr="C:\Users\art\Desktop\Фото 27.02\1677518455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124200"/>
            <a:ext cx="4059318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28" y="190500"/>
            <a:ext cx="2563368" cy="13681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05400" y="5943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93458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</a:t>
            </a:r>
            <a:r>
              <a:rPr lang="ru-RU" sz="3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Уроки</a:t>
            </a:r>
            <a:endParaRPr lang="ru-RU" sz="3600" dirty="0">
              <a:latin typeface="Times New Roman"/>
              <a:cs typeface="Times New Roman"/>
            </a:endParaRPr>
          </a:p>
        </p:txBody>
      </p:sp>
      <p:pic>
        <p:nvPicPr>
          <p:cNvPr id="7170" name="Picture 2" descr="C:\Users\art\Desktop\Точка РОСТА=фото\IMG-20221019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8600"/>
            <a:ext cx="4334934" cy="2438400"/>
          </a:xfrm>
          <a:prstGeom prst="rect">
            <a:avLst/>
          </a:prstGeom>
          <a:noFill/>
        </p:spPr>
      </p:pic>
      <p:pic>
        <p:nvPicPr>
          <p:cNvPr id="7171" name="Picture 3" descr="C:\Users\art\Desktop\Точка РОСТА=фото\IMG-20230216-WA0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276600"/>
            <a:ext cx="3759200" cy="2819400"/>
          </a:xfrm>
          <a:prstGeom prst="rect">
            <a:avLst/>
          </a:prstGeom>
          <a:noFill/>
        </p:spPr>
      </p:pic>
      <p:pic>
        <p:nvPicPr>
          <p:cNvPr id="7172" name="Picture 4" descr="C:\Users\art\Desktop\Точка РОСТА=фото\1677518976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971800"/>
            <a:ext cx="3653386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28" y="190500"/>
            <a:ext cx="2563368" cy="13681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53000" y="5460326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93458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Мероприятия и внеклассные занятия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8194" name="Picture 2" descr="C:\Users\art\Desktop\Точка РОСТА=фото\IMG-20230210-WA0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00600"/>
            <a:ext cx="3960853" cy="1828800"/>
          </a:xfrm>
          <a:prstGeom prst="rect">
            <a:avLst/>
          </a:prstGeom>
          <a:noFill/>
        </p:spPr>
      </p:pic>
      <p:pic>
        <p:nvPicPr>
          <p:cNvPr id="8195" name="Picture 3" descr="C:\Users\art\Desktop\Точка РОСТА=фото\IMG-20230220-WA00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0"/>
            <a:ext cx="3124200" cy="2345591"/>
          </a:xfrm>
          <a:prstGeom prst="rect">
            <a:avLst/>
          </a:prstGeom>
          <a:noFill/>
        </p:spPr>
      </p:pic>
      <p:pic>
        <p:nvPicPr>
          <p:cNvPr id="8196" name="Picture 4" descr="C:\Users\art\Desktop\Точка РОСТА=фото\IMG-20230220-WA00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685800"/>
            <a:ext cx="3759200" cy="2114550"/>
          </a:xfrm>
          <a:prstGeom prst="rect">
            <a:avLst/>
          </a:prstGeom>
          <a:noFill/>
        </p:spPr>
      </p:pic>
      <p:pic>
        <p:nvPicPr>
          <p:cNvPr id="8197" name="Picture 5" descr="C:\Users\art\Desktop\Точка РОСТА=фото\IMG-20230221-WA00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505200"/>
            <a:ext cx="4076893" cy="1882378"/>
          </a:xfrm>
          <a:prstGeom prst="rect">
            <a:avLst/>
          </a:prstGeom>
          <a:noFill/>
        </p:spPr>
      </p:pic>
      <p:pic>
        <p:nvPicPr>
          <p:cNvPr id="8198" name="Picture 6" descr="C:\Users\art\Desktop\Точка РОСТА=фото\16651520871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52400"/>
            <a:ext cx="1843088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82" y="5050663"/>
            <a:ext cx="9146540" cy="1807845"/>
            <a:chOff x="-2382" y="5050663"/>
            <a:chExt cx="9146540" cy="1807845"/>
          </a:xfrm>
        </p:grpSpPr>
        <p:sp>
          <p:nvSpPr>
            <p:cNvPr id="3" name="object 3"/>
            <p:cNvSpPr/>
            <p:nvPr/>
          </p:nvSpPr>
          <p:spPr>
            <a:xfrm>
              <a:off x="-2382" y="5050663"/>
              <a:ext cx="3574415" cy="1807845"/>
            </a:xfrm>
            <a:custGeom>
              <a:avLst/>
              <a:gdLst/>
              <a:ahLst/>
              <a:cxnLst/>
              <a:rect l="l" t="t" r="r" b="b"/>
              <a:pathLst>
                <a:path w="3574415" h="1807845">
                  <a:moveTo>
                    <a:pt x="2045431" y="0"/>
                  </a:moveTo>
                  <a:lnTo>
                    <a:pt x="0" y="0"/>
                  </a:lnTo>
                  <a:lnTo>
                    <a:pt x="2382" y="1807337"/>
                  </a:lnTo>
                  <a:lnTo>
                    <a:pt x="3574257" y="1807337"/>
                  </a:lnTo>
                  <a:lnTo>
                    <a:pt x="2045431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2379" y="5051298"/>
              <a:ext cx="9146540" cy="1807210"/>
            </a:xfrm>
            <a:custGeom>
              <a:avLst/>
              <a:gdLst/>
              <a:ahLst/>
              <a:cxnLst/>
              <a:rect l="l" t="t" r="r" b="b"/>
              <a:pathLst>
                <a:path w="9146540" h="1807209">
                  <a:moveTo>
                    <a:pt x="2041110" y="0"/>
                  </a:moveTo>
                  <a:lnTo>
                    <a:pt x="0" y="1806702"/>
                  </a:lnTo>
                  <a:lnTo>
                    <a:pt x="9146379" y="1806702"/>
                  </a:lnTo>
                  <a:lnTo>
                    <a:pt x="9146379" y="888"/>
                  </a:lnTo>
                  <a:lnTo>
                    <a:pt x="2041110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62001" y="304800"/>
            <a:ext cx="5105400" cy="2659127"/>
            <a:chOff x="515823" y="188721"/>
            <a:chExt cx="5795315" cy="2354327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5569" y="188721"/>
              <a:ext cx="3155569" cy="16841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5823" y="1423543"/>
              <a:ext cx="2786380" cy="1119505"/>
            </a:xfrm>
            <a:custGeom>
              <a:avLst/>
              <a:gdLst/>
              <a:ahLst/>
              <a:cxnLst/>
              <a:rect l="l" t="t" r="r" b="b"/>
              <a:pathLst>
                <a:path w="2786379" h="1119505">
                  <a:moveTo>
                    <a:pt x="0" y="0"/>
                  </a:moveTo>
                  <a:lnTo>
                    <a:pt x="1554149" y="0"/>
                  </a:lnTo>
                  <a:lnTo>
                    <a:pt x="2220264" y="0"/>
                  </a:lnTo>
                  <a:lnTo>
                    <a:pt x="2664256" y="0"/>
                  </a:lnTo>
                  <a:lnTo>
                    <a:pt x="2664256" y="558927"/>
                  </a:lnTo>
                  <a:lnTo>
                    <a:pt x="2664256" y="798449"/>
                  </a:lnTo>
                  <a:lnTo>
                    <a:pt x="2664256" y="958088"/>
                  </a:lnTo>
                  <a:lnTo>
                    <a:pt x="2220264" y="958088"/>
                  </a:lnTo>
                  <a:lnTo>
                    <a:pt x="2786049" y="1119505"/>
                  </a:lnTo>
                  <a:lnTo>
                    <a:pt x="1554149" y="958088"/>
                  </a:lnTo>
                  <a:lnTo>
                    <a:pt x="0" y="958088"/>
                  </a:lnTo>
                  <a:lnTo>
                    <a:pt x="0" y="798449"/>
                  </a:lnTo>
                  <a:lnTo>
                    <a:pt x="0" y="55892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8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0026" y="1745741"/>
            <a:ext cx="2159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Уроки ФИЗИКИ, ХИМИИ, БИОЛОГИИ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30239" y="1381125"/>
            <a:ext cx="2757805" cy="1089660"/>
            <a:chOff x="6230239" y="1381125"/>
            <a:chExt cx="2757805" cy="1089660"/>
          </a:xfrm>
        </p:grpSpPr>
        <p:sp>
          <p:nvSpPr>
            <p:cNvPr id="16" name="object 16"/>
            <p:cNvSpPr/>
            <p:nvPr/>
          </p:nvSpPr>
          <p:spPr>
            <a:xfrm>
              <a:off x="6242939" y="1393825"/>
              <a:ext cx="2732405" cy="1064260"/>
            </a:xfrm>
            <a:custGeom>
              <a:avLst/>
              <a:gdLst/>
              <a:ahLst/>
              <a:cxnLst/>
              <a:rect l="l" t="t" r="r" b="b"/>
              <a:pathLst>
                <a:path w="2732404" h="1064260">
                  <a:moveTo>
                    <a:pt x="2732405" y="0"/>
                  </a:moveTo>
                  <a:lnTo>
                    <a:pt x="68072" y="0"/>
                  </a:lnTo>
                  <a:lnTo>
                    <a:pt x="68072" y="958088"/>
                  </a:lnTo>
                  <a:lnTo>
                    <a:pt x="512190" y="958088"/>
                  </a:lnTo>
                  <a:lnTo>
                    <a:pt x="0" y="1064005"/>
                  </a:lnTo>
                  <a:lnTo>
                    <a:pt x="1178179" y="958088"/>
                  </a:lnTo>
                  <a:lnTo>
                    <a:pt x="2732405" y="958088"/>
                  </a:lnTo>
                  <a:lnTo>
                    <a:pt x="2732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42939" y="1393825"/>
              <a:ext cx="2732405" cy="1064260"/>
            </a:xfrm>
            <a:custGeom>
              <a:avLst/>
              <a:gdLst/>
              <a:ahLst/>
              <a:cxnLst/>
              <a:rect l="l" t="t" r="r" b="b"/>
              <a:pathLst>
                <a:path w="2732404" h="1064260">
                  <a:moveTo>
                    <a:pt x="68072" y="0"/>
                  </a:moveTo>
                  <a:lnTo>
                    <a:pt x="512190" y="0"/>
                  </a:lnTo>
                  <a:lnTo>
                    <a:pt x="1178179" y="0"/>
                  </a:lnTo>
                  <a:lnTo>
                    <a:pt x="2732405" y="0"/>
                  </a:lnTo>
                  <a:lnTo>
                    <a:pt x="2732405" y="558800"/>
                  </a:lnTo>
                  <a:lnTo>
                    <a:pt x="2732405" y="798322"/>
                  </a:lnTo>
                  <a:lnTo>
                    <a:pt x="2732405" y="958088"/>
                  </a:lnTo>
                  <a:lnTo>
                    <a:pt x="1178179" y="958088"/>
                  </a:lnTo>
                  <a:lnTo>
                    <a:pt x="0" y="1064005"/>
                  </a:lnTo>
                  <a:lnTo>
                    <a:pt x="512190" y="958088"/>
                  </a:lnTo>
                  <a:lnTo>
                    <a:pt x="68072" y="958088"/>
                  </a:lnTo>
                  <a:lnTo>
                    <a:pt x="68072" y="798322"/>
                  </a:lnTo>
                  <a:lnTo>
                    <a:pt x="68072" y="558800"/>
                  </a:lnTo>
                  <a:lnTo>
                    <a:pt x="68072" y="0"/>
                  </a:lnTo>
                  <a:close/>
                </a:path>
              </a:pathLst>
            </a:custGeom>
            <a:ln w="25400">
              <a:solidFill>
                <a:srgbClr val="08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90599" y="1524001"/>
            <a:ext cx="777240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4420" algn="ctr">
              <a:lnSpc>
                <a:spcPct val="100000"/>
              </a:lnSpc>
              <a:spcBef>
                <a:spcPts val="100"/>
              </a:spcBef>
            </a:pPr>
            <a:r>
              <a:rPr lang="ru-RU" spc="-20" dirty="0" smtClean="0"/>
              <a:t>Кружок «Практическая биология»</a:t>
            </a:r>
            <a:endParaRPr spc="-2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533400" y="3429000"/>
            <a:ext cx="3418204" cy="1371599"/>
            <a:chOff x="166814" y="2627248"/>
            <a:chExt cx="3646804" cy="983615"/>
          </a:xfrm>
        </p:grpSpPr>
        <p:sp>
          <p:nvSpPr>
            <p:cNvPr id="20" name="object 20"/>
            <p:cNvSpPr/>
            <p:nvPr/>
          </p:nvSpPr>
          <p:spPr>
            <a:xfrm>
              <a:off x="179514" y="2639948"/>
              <a:ext cx="3621404" cy="958215"/>
            </a:xfrm>
            <a:custGeom>
              <a:avLst/>
              <a:gdLst/>
              <a:ahLst/>
              <a:cxnLst/>
              <a:rect l="l" t="t" r="r" b="b"/>
              <a:pathLst>
                <a:path w="3621404" h="958214">
                  <a:moveTo>
                    <a:pt x="3000565" y="0"/>
                  </a:moveTo>
                  <a:lnTo>
                    <a:pt x="0" y="0"/>
                  </a:lnTo>
                  <a:lnTo>
                    <a:pt x="0" y="958088"/>
                  </a:lnTo>
                  <a:lnTo>
                    <a:pt x="3000565" y="958088"/>
                  </a:lnTo>
                  <a:lnTo>
                    <a:pt x="3000565" y="798449"/>
                  </a:lnTo>
                  <a:lnTo>
                    <a:pt x="3621341" y="482218"/>
                  </a:lnTo>
                  <a:lnTo>
                    <a:pt x="3000565" y="558926"/>
                  </a:lnTo>
                  <a:lnTo>
                    <a:pt x="3000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9514" y="2639948"/>
              <a:ext cx="3621404" cy="958215"/>
            </a:xfrm>
            <a:custGeom>
              <a:avLst/>
              <a:gdLst/>
              <a:ahLst/>
              <a:cxnLst/>
              <a:rect l="l" t="t" r="r" b="b"/>
              <a:pathLst>
                <a:path w="3621404" h="958214">
                  <a:moveTo>
                    <a:pt x="0" y="0"/>
                  </a:moveTo>
                  <a:lnTo>
                    <a:pt x="1750377" y="0"/>
                  </a:lnTo>
                  <a:lnTo>
                    <a:pt x="2500566" y="0"/>
                  </a:lnTo>
                  <a:lnTo>
                    <a:pt x="3000565" y="0"/>
                  </a:lnTo>
                  <a:lnTo>
                    <a:pt x="3000565" y="558926"/>
                  </a:lnTo>
                  <a:lnTo>
                    <a:pt x="3621341" y="482218"/>
                  </a:lnTo>
                  <a:lnTo>
                    <a:pt x="3000565" y="798449"/>
                  </a:lnTo>
                  <a:lnTo>
                    <a:pt x="3000565" y="958088"/>
                  </a:lnTo>
                  <a:lnTo>
                    <a:pt x="2500566" y="958088"/>
                  </a:lnTo>
                  <a:lnTo>
                    <a:pt x="1750377" y="958088"/>
                  </a:lnTo>
                  <a:lnTo>
                    <a:pt x="0" y="958088"/>
                  </a:lnTo>
                  <a:lnTo>
                    <a:pt x="0" y="798449"/>
                  </a:lnTo>
                  <a:lnTo>
                    <a:pt x="0" y="55892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8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935601" y="3388359"/>
            <a:ext cx="3394075" cy="1443990"/>
            <a:chOff x="4935601" y="3388359"/>
            <a:chExt cx="3394075" cy="1443990"/>
          </a:xfrm>
        </p:grpSpPr>
        <p:sp>
          <p:nvSpPr>
            <p:cNvPr id="28" name="object 28"/>
            <p:cNvSpPr/>
            <p:nvPr/>
          </p:nvSpPr>
          <p:spPr>
            <a:xfrm>
              <a:off x="4948301" y="3401059"/>
              <a:ext cx="3368675" cy="1418590"/>
            </a:xfrm>
            <a:custGeom>
              <a:avLst/>
              <a:gdLst/>
              <a:ahLst/>
              <a:cxnLst/>
              <a:rect l="l" t="t" r="r" b="b"/>
              <a:pathLst>
                <a:path w="3368675" h="1418589">
                  <a:moveTo>
                    <a:pt x="0" y="0"/>
                  </a:moveTo>
                  <a:lnTo>
                    <a:pt x="847851" y="459994"/>
                  </a:lnTo>
                  <a:lnTo>
                    <a:pt x="343788" y="459994"/>
                  </a:lnTo>
                  <a:lnTo>
                    <a:pt x="343788" y="1418082"/>
                  </a:lnTo>
                  <a:lnTo>
                    <a:pt x="3368167" y="1418082"/>
                  </a:lnTo>
                  <a:lnTo>
                    <a:pt x="3368167" y="459994"/>
                  </a:lnTo>
                  <a:lnTo>
                    <a:pt x="1603882" y="459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48301" y="3401059"/>
              <a:ext cx="3368675" cy="1418590"/>
            </a:xfrm>
            <a:custGeom>
              <a:avLst/>
              <a:gdLst/>
              <a:ahLst/>
              <a:cxnLst/>
              <a:rect l="l" t="t" r="r" b="b"/>
              <a:pathLst>
                <a:path w="3368675" h="1418589">
                  <a:moveTo>
                    <a:pt x="343788" y="459994"/>
                  </a:moveTo>
                  <a:lnTo>
                    <a:pt x="847851" y="459994"/>
                  </a:lnTo>
                  <a:lnTo>
                    <a:pt x="0" y="0"/>
                  </a:lnTo>
                  <a:lnTo>
                    <a:pt x="1603882" y="459994"/>
                  </a:lnTo>
                  <a:lnTo>
                    <a:pt x="3368167" y="459994"/>
                  </a:lnTo>
                  <a:lnTo>
                    <a:pt x="3368167" y="619632"/>
                  </a:lnTo>
                  <a:lnTo>
                    <a:pt x="3368167" y="859154"/>
                  </a:lnTo>
                  <a:lnTo>
                    <a:pt x="3368167" y="1418082"/>
                  </a:lnTo>
                  <a:lnTo>
                    <a:pt x="1603882" y="1418082"/>
                  </a:lnTo>
                  <a:lnTo>
                    <a:pt x="847851" y="1418082"/>
                  </a:lnTo>
                  <a:lnTo>
                    <a:pt x="343788" y="1418082"/>
                  </a:lnTo>
                  <a:lnTo>
                    <a:pt x="343788" y="859154"/>
                  </a:lnTo>
                  <a:lnTo>
                    <a:pt x="343788" y="619632"/>
                  </a:lnTo>
                  <a:lnTo>
                    <a:pt x="343788" y="459994"/>
                  </a:lnTo>
                  <a:close/>
                </a:path>
              </a:pathLst>
            </a:custGeom>
            <a:ln w="25400">
              <a:solidFill>
                <a:srgbClr val="08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34000" y="3962400"/>
            <a:ext cx="27495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Внеурочная деятельность «</a:t>
            </a:r>
            <a:r>
              <a:rPr lang="ru-RU" sz="1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Юный исследователь»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038985" y="5227954"/>
            <a:ext cx="6756400" cy="1582420"/>
            <a:chOff x="2038985" y="5227954"/>
            <a:chExt cx="6756400" cy="1582420"/>
          </a:xfrm>
        </p:grpSpPr>
        <p:sp>
          <p:nvSpPr>
            <p:cNvPr id="32" name="object 32"/>
            <p:cNvSpPr/>
            <p:nvPr/>
          </p:nvSpPr>
          <p:spPr>
            <a:xfrm>
              <a:off x="2051685" y="5240654"/>
              <a:ext cx="6731000" cy="1557020"/>
            </a:xfrm>
            <a:custGeom>
              <a:avLst/>
              <a:gdLst/>
              <a:ahLst/>
              <a:cxnLst/>
              <a:rect l="l" t="t" r="r" b="b"/>
              <a:pathLst>
                <a:path w="6731000" h="1557020">
                  <a:moveTo>
                    <a:pt x="6731000" y="0"/>
                  </a:moveTo>
                  <a:lnTo>
                    <a:pt x="0" y="0"/>
                  </a:lnTo>
                  <a:lnTo>
                    <a:pt x="0" y="1556843"/>
                  </a:lnTo>
                  <a:lnTo>
                    <a:pt x="6731000" y="1556843"/>
                  </a:lnTo>
                  <a:lnTo>
                    <a:pt x="673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51685" y="5240654"/>
              <a:ext cx="6731000" cy="1557020"/>
            </a:xfrm>
            <a:custGeom>
              <a:avLst/>
              <a:gdLst/>
              <a:ahLst/>
              <a:cxnLst/>
              <a:rect l="l" t="t" r="r" b="b"/>
              <a:pathLst>
                <a:path w="6731000" h="1557020">
                  <a:moveTo>
                    <a:pt x="0" y="0"/>
                  </a:moveTo>
                  <a:lnTo>
                    <a:pt x="3926459" y="0"/>
                  </a:lnTo>
                  <a:lnTo>
                    <a:pt x="5291582" y="0"/>
                  </a:lnTo>
                  <a:lnTo>
                    <a:pt x="5609209" y="0"/>
                  </a:lnTo>
                  <a:lnTo>
                    <a:pt x="6731000" y="0"/>
                  </a:lnTo>
                  <a:lnTo>
                    <a:pt x="6731000" y="259461"/>
                  </a:lnTo>
                  <a:lnTo>
                    <a:pt x="6731000" y="648716"/>
                  </a:lnTo>
                  <a:lnTo>
                    <a:pt x="6731000" y="1556843"/>
                  </a:lnTo>
                  <a:lnTo>
                    <a:pt x="5609209" y="1556843"/>
                  </a:lnTo>
                  <a:lnTo>
                    <a:pt x="3926459" y="1556843"/>
                  </a:lnTo>
                  <a:lnTo>
                    <a:pt x="0" y="1556843"/>
                  </a:lnTo>
                  <a:lnTo>
                    <a:pt x="0" y="648716"/>
                  </a:lnTo>
                  <a:lnTo>
                    <a:pt x="0" y="25946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8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136139" y="5451449"/>
            <a:ext cx="2957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114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5F0000"/>
                </a:solidFill>
                <a:latin typeface="Times New Roman"/>
                <a:cs typeface="Times New Roman"/>
              </a:rPr>
              <a:t>Р</a:t>
            </a:r>
            <a:r>
              <a:rPr sz="1800" b="1" spc="10">
                <a:solidFill>
                  <a:srgbClr val="5F0000"/>
                </a:solidFill>
                <a:latin typeface="Times New Roman"/>
                <a:cs typeface="Times New Roman"/>
              </a:rPr>
              <a:t>у</a:t>
            </a:r>
            <a:r>
              <a:rPr sz="1800" b="1" spc="-30">
                <a:solidFill>
                  <a:srgbClr val="5F0000"/>
                </a:solidFill>
                <a:latin typeface="Times New Roman"/>
                <a:cs typeface="Times New Roman"/>
              </a:rPr>
              <a:t>к</a:t>
            </a:r>
            <a:r>
              <a:rPr sz="1800" b="1" spc="-50">
                <a:solidFill>
                  <a:srgbClr val="5F0000"/>
                </a:solidFill>
                <a:latin typeface="Times New Roman"/>
                <a:cs typeface="Times New Roman"/>
              </a:rPr>
              <a:t>о</a:t>
            </a:r>
            <a:r>
              <a:rPr sz="1800" b="1" spc="-15">
                <a:solidFill>
                  <a:srgbClr val="5F0000"/>
                </a:solidFill>
                <a:latin typeface="Times New Roman"/>
                <a:cs typeface="Times New Roman"/>
              </a:rPr>
              <a:t>в</a:t>
            </a:r>
            <a:r>
              <a:rPr sz="1800" b="1" spc="-50">
                <a:solidFill>
                  <a:srgbClr val="5F0000"/>
                </a:solidFill>
                <a:latin typeface="Times New Roman"/>
                <a:cs typeface="Times New Roman"/>
              </a:rPr>
              <a:t>о</a:t>
            </a:r>
            <a:r>
              <a:rPr sz="1800" b="1">
                <a:solidFill>
                  <a:srgbClr val="5F0000"/>
                </a:solidFill>
                <a:latin typeface="Times New Roman"/>
                <a:cs typeface="Times New Roman"/>
              </a:rPr>
              <a:t>ди</a:t>
            </a:r>
            <a:r>
              <a:rPr sz="1800" b="1" spc="-15">
                <a:solidFill>
                  <a:srgbClr val="5F0000"/>
                </a:solidFill>
                <a:latin typeface="Times New Roman"/>
                <a:cs typeface="Times New Roman"/>
              </a:rPr>
              <a:t>т</a:t>
            </a:r>
            <a:r>
              <a:rPr sz="1800" b="1">
                <a:solidFill>
                  <a:srgbClr val="5F0000"/>
                </a:solidFill>
                <a:latin typeface="Times New Roman"/>
                <a:cs typeface="Times New Roman"/>
              </a:rPr>
              <a:t>ель  </a:t>
            </a:r>
            <a:r>
              <a:rPr sz="1800" b="1" spc="-10" smtClean="0">
                <a:solidFill>
                  <a:srgbClr val="5F0000"/>
                </a:solidFill>
                <a:latin typeface="Times New Roman"/>
                <a:cs typeface="Times New Roman"/>
              </a:rPr>
              <a:t>Педагог</a:t>
            </a:r>
            <a:r>
              <a:rPr sz="1800" b="1" spc="-30" smtClean="0">
                <a:solidFill>
                  <a:srgbClr val="5F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5F0000"/>
                </a:solidFill>
                <a:latin typeface="Times New Roman"/>
                <a:cs typeface="Times New Roman"/>
              </a:rPr>
              <a:t>–</a:t>
            </a:r>
            <a:r>
              <a:rPr sz="1800" b="1" spc="-5">
                <a:solidFill>
                  <a:srgbClr val="5F0000"/>
                </a:solidFill>
                <a:latin typeface="Times New Roman"/>
                <a:cs typeface="Times New Roman"/>
              </a:rPr>
              <a:t> </a:t>
            </a:r>
            <a:r>
              <a:rPr sz="1800" b="1" spc="-10" smtClean="0">
                <a:solidFill>
                  <a:srgbClr val="5F0000"/>
                </a:solidFill>
                <a:latin typeface="Times New Roman"/>
                <a:cs typeface="Times New Roman"/>
              </a:rPr>
              <a:t>организатор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41365" y="5451449"/>
            <a:ext cx="3356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Коношко</a:t>
            </a:r>
            <a:r>
              <a:rPr lang="ru-RU" sz="18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О.В.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800" b="1" spc="-2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Икрянникова</a:t>
            </a:r>
            <a:r>
              <a:rPr lang="ru-RU" sz="1800" b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Л.П.</a:t>
            </a:r>
            <a:r>
              <a:rPr sz="1800" b="1" spc="-5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42920" y="6000394"/>
            <a:ext cx="4803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F0000"/>
                </a:solidFill>
                <a:latin typeface="Times New Roman"/>
                <a:cs typeface="Times New Roman"/>
              </a:rPr>
              <a:t>Педагоги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800" b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Коношко</a:t>
            </a:r>
            <a:r>
              <a:rPr lang="ru-RU" sz="18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О.В., </a:t>
            </a:r>
            <a:r>
              <a:rPr lang="ru-RU" sz="1800" b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Украинцева</a:t>
            </a:r>
            <a:r>
              <a:rPr lang="ru-RU" sz="1800" b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С.В</a:t>
            </a:r>
            <a:r>
              <a:rPr sz="1800" b="1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050" name="Picture 2" descr="C:\Users\art\Desktop\Точка РОСТА=фото\фасад здани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2232274" cy="1676136"/>
          </a:xfrm>
          <a:prstGeom prst="rect">
            <a:avLst/>
          </a:prstGeom>
          <a:noFill/>
        </p:spPr>
      </p:pic>
      <p:sp>
        <p:nvSpPr>
          <p:cNvPr id="39" name="object 30"/>
          <p:cNvSpPr txBox="1"/>
          <p:nvPr/>
        </p:nvSpPr>
        <p:spPr>
          <a:xfrm>
            <a:off x="609600" y="3886200"/>
            <a:ext cx="25971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ВНЕКЛАССНЫЕ ЗАНЯТИЯ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82" y="0"/>
            <a:ext cx="9146540" cy="6858000"/>
            <a:chOff x="-2382" y="0"/>
            <a:chExt cx="91465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79" y="0"/>
              <a:ext cx="9146379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7974" y="5661253"/>
              <a:ext cx="8836025" cy="936625"/>
            </a:xfrm>
            <a:custGeom>
              <a:avLst/>
              <a:gdLst/>
              <a:ahLst/>
              <a:cxnLst/>
              <a:rect l="l" t="t" r="r" b="b"/>
              <a:pathLst>
                <a:path w="8836025" h="936625">
                  <a:moveTo>
                    <a:pt x="0" y="936104"/>
                  </a:moveTo>
                  <a:lnTo>
                    <a:pt x="8836024" y="936104"/>
                  </a:lnTo>
                  <a:lnTo>
                    <a:pt x="8836024" y="0"/>
                  </a:lnTo>
                  <a:lnTo>
                    <a:pt x="0" y="0"/>
                  </a:lnTo>
                  <a:lnTo>
                    <a:pt x="0" y="936104"/>
                  </a:lnTo>
                  <a:close/>
                </a:path>
              </a:pathLst>
            </a:custGeom>
            <a:solidFill>
              <a:srgbClr val="E3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6892" y="5772099"/>
            <a:ext cx="8334375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300" b="1" spc="-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                    БИОЛОГИЯ</a:t>
            </a:r>
            <a:endParaRPr sz="43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215" y="764666"/>
            <a:ext cx="2465832" cy="13161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8060" y="182625"/>
            <a:ext cx="18853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5-9</a:t>
            </a:r>
            <a:r>
              <a:rPr sz="2400" b="1" spc="-2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smtClean="0">
                <a:solidFill>
                  <a:srgbClr val="C00000"/>
                </a:solidFill>
                <a:latin typeface="Times New Roman"/>
                <a:cs typeface="Times New Roman"/>
              </a:rPr>
              <a:t>класс</a:t>
            </a:r>
            <a:r>
              <a:rPr lang="ru-RU" sz="2800" b="1" spc="-10" dirty="0" err="1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379" y="0"/>
            <a:ext cx="9146379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07489" y="5916269"/>
            <a:ext cx="61690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300" b="1" spc="-1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                ХИМИЯ</a:t>
            </a:r>
            <a:endParaRPr sz="4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207" y="160273"/>
            <a:ext cx="2675890" cy="14282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3132" y="335102"/>
            <a:ext cx="11893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7-9</a:t>
            </a:r>
            <a:r>
              <a:rPr sz="2800" b="1" spc="-7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класс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28" y="190500"/>
            <a:ext cx="2563368" cy="1368171"/>
          </a:xfrm>
          <a:prstGeom prst="rect">
            <a:avLst/>
          </a:prstGeom>
        </p:spPr>
      </p:pic>
      <p:pic>
        <p:nvPicPr>
          <p:cNvPr id="1026" name="Picture 2" descr="C:\Users\art\Desktop\Февраль 23\Точка РОСТА=фото\кабинет химии-биолог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4648200" cy="2447600"/>
          </a:xfrm>
          <a:prstGeom prst="rect">
            <a:avLst/>
          </a:prstGeom>
          <a:noFill/>
        </p:spPr>
      </p:pic>
      <p:pic>
        <p:nvPicPr>
          <p:cNvPr id="1027" name="Picture 3" descr="C:\Users\art\Desktop\Февраль 23\Точка РОСТА=фото\Кабинет химии-биологии. Точка рост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00200"/>
            <a:ext cx="4724400" cy="24157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4800" y="5460326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93458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Кабинет химии и биологии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82" y="82194"/>
            <a:ext cx="9146540" cy="6776084"/>
            <a:chOff x="-2382" y="82194"/>
            <a:chExt cx="9146540" cy="6776084"/>
          </a:xfrm>
        </p:grpSpPr>
        <p:sp>
          <p:nvSpPr>
            <p:cNvPr id="3" name="object 3"/>
            <p:cNvSpPr/>
            <p:nvPr/>
          </p:nvSpPr>
          <p:spPr>
            <a:xfrm>
              <a:off x="-2379" y="5051298"/>
              <a:ext cx="9146540" cy="1807210"/>
            </a:xfrm>
            <a:custGeom>
              <a:avLst/>
              <a:gdLst/>
              <a:ahLst/>
              <a:cxnLst/>
              <a:rect l="l" t="t" r="r" b="b"/>
              <a:pathLst>
                <a:path w="9146540" h="1807209">
                  <a:moveTo>
                    <a:pt x="2041110" y="0"/>
                  </a:moveTo>
                  <a:lnTo>
                    <a:pt x="0" y="1806702"/>
                  </a:lnTo>
                  <a:lnTo>
                    <a:pt x="9146379" y="1806702"/>
                  </a:lnTo>
                  <a:lnTo>
                    <a:pt x="9146379" y="888"/>
                  </a:lnTo>
                  <a:lnTo>
                    <a:pt x="2041110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0751" y="82194"/>
              <a:ext cx="7164324" cy="5923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28" y="190500"/>
              <a:ext cx="2563368" cy="13681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6182055"/>
            <a:ext cx="613346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3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             </a:t>
            </a:r>
            <a:r>
              <a:rPr sz="4300" b="1" spc="-5" smtClean="0">
                <a:solidFill>
                  <a:srgbClr val="001F5F"/>
                </a:solidFill>
                <a:latin typeface="Times New Roman"/>
                <a:cs typeface="Times New Roman"/>
              </a:rPr>
              <a:t>ФИЗИКА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6193" y="5530392"/>
            <a:ext cx="1998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7-9</a:t>
            </a:r>
            <a:r>
              <a:rPr sz="2800" b="1" spc="-2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классы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28" y="190500"/>
            <a:ext cx="2563368" cy="1368171"/>
          </a:xfrm>
          <a:prstGeom prst="rect">
            <a:avLst/>
          </a:prstGeom>
        </p:spPr>
      </p:pic>
      <p:pic>
        <p:nvPicPr>
          <p:cNvPr id="2050" name="Picture 2" descr="C:\Users\art\Desktop\Февраль 23\Точка РОСТА=фото\Кабинет физики. Точка рос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28600"/>
            <a:ext cx="4876800" cy="2339578"/>
          </a:xfrm>
          <a:prstGeom prst="rect">
            <a:avLst/>
          </a:prstGeom>
          <a:noFill/>
        </p:spPr>
      </p:pic>
      <p:pic>
        <p:nvPicPr>
          <p:cNvPr id="2051" name="Picture 3" descr="C:\Users\art\Desktop\Февраль 23\Точка РОСТА=фото\кабинет физ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962400"/>
            <a:ext cx="4593167" cy="2362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5460326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934585" algn="l"/>
              </a:tabLst>
            </a:pPr>
            <a:r>
              <a:rPr lang="ru-RU" sz="28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Кабинет физики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2052" name="Picture 4" descr="C:\Users\art\Desktop\2022-2023 учебный год\22-23 уч год\Курсы=конкурсы=Премия\Мероприятия\WhatsApp Image 2022-09-15 at 21.19.16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828800"/>
            <a:ext cx="3959101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82" y="7872"/>
            <a:ext cx="9146540" cy="6850380"/>
            <a:chOff x="-2382" y="7872"/>
            <a:chExt cx="9146540" cy="6850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79" y="7872"/>
              <a:ext cx="9146379" cy="68501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28" y="190500"/>
              <a:ext cx="2563368" cy="13681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66800" y="6242100"/>
            <a:ext cx="7980679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34585" algn="l"/>
              </a:tabLst>
            </a:pPr>
            <a:r>
              <a:rPr lang="ru-RU" sz="43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«ЮНЫЙ ИССЛЕДОВАТЕЛЬ»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7830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7</a:t>
            </a:r>
            <a:r>
              <a:rPr spc="-80" smtClean="0"/>
              <a:t> </a:t>
            </a:r>
            <a:r>
              <a:rPr spc="-5" dirty="0"/>
              <a:t>класс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5561838"/>
            <a:ext cx="9136380" cy="1296670"/>
          </a:xfrm>
          <a:custGeom>
            <a:avLst/>
            <a:gdLst/>
            <a:ahLst/>
            <a:cxnLst/>
            <a:rect l="l" t="t" r="r" b="b"/>
            <a:pathLst>
              <a:path w="9136380" h="1296670">
                <a:moveTo>
                  <a:pt x="9136151" y="1296158"/>
                </a:moveTo>
                <a:lnTo>
                  <a:pt x="9136151" y="0"/>
                </a:lnTo>
                <a:lnTo>
                  <a:pt x="0" y="0"/>
                </a:lnTo>
                <a:lnTo>
                  <a:pt x="0" y="1296158"/>
                </a:lnTo>
                <a:lnTo>
                  <a:pt x="9136151" y="1296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531" y="5334000"/>
            <a:ext cx="89719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85" dirty="0" smtClean="0">
                <a:solidFill>
                  <a:schemeClr val="tx2"/>
                </a:solidFill>
                <a:latin typeface="Arial"/>
                <a:cs typeface="Arial"/>
              </a:rPr>
              <a:t>«ПРАКТИЧЕСКАЯ БИОЛОГИЯ»  5-6 КЛАССЫ</a:t>
            </a:r>
            <a:endParaRPr sz="320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228" y="190500"/>
            <a:ext cx="2563368" cy="1368171"/>
          </a:xfrm>
          <a:prstGeom prst="rect">
            <a:avLst/>
          </a:prstGeom>
        </p:spPr>
      </p:pic>
      <p:pic>
        <p:nvPicPr>
          <p:cNvPr id="3074" name="Picture 2" descr="C:\Users\art\Desktop\ПР 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810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109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МБОУ Степано-Савченская ООШ  Милютинского района Ростовской области</vt:lpstr>
      <vt:lpstr>Кружок «Практическая биология»</vt:lpstr>
      <vt:lpstr>Слайд 3</vt:lpstr>
      <vt:lpstr>Слайд 4</vt:lpstr>
      <vt:lpstr>Слайд 5</vt:lpstr>
      <vt:lpstr>Слайд 6</vt:lpstr>
      <vt:lpstr>Слайд 7</vt:lpstr>
      <vt:lpstr>7 класс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art</cp:lastModifiedBy>
  <cp:revision>9</cp:revision>
  <dcterms:created xsi:type="dcterms:W3CDTF">2023-02-27T17:59:53Z</dcterms:created>
  <dcterms:modified xsi:type="dcterms:W3CDTF">2023-02-28T04:55:14Z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2021-10-31T00:00:00Z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2023-02-27T00:00:00Z</vt:filetime>
  </property>
</Properties>
</file>