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67" r:id="rId4"/>
    <p:sldId id="259" r:id="rId5"/>
    <p:sldId id="261" r:id="rId6"/>
    <p:sldId id="260" r:id="rId7"/>
    <p:sldId id="262" r:id="rId8"/>
    <p:sldId id="264" r:id="rId9"/>
    <p:sldId id="26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1703D-D65E-4082-BEC5-D7B0B3159A7C}" type="datetimeFigureOut">
              <a:rPr lang="ru-RU" smtClean="0"/>
              <a:pPr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9A4BF-9DF2-49B1-AAF0-124CBF37B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0837" y="2967335"/>
            <a:ext cx="7802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Юг России – Казачий Дон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00562" y="571480"/>
            <a:ext cx="383637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 бывали на юге России,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 простор и бескрайняя ширь?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Поднебесье там синее, синее,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в полях серебристый ковыль.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 бывали на юге России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 станицы у самой реки?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Там рассветы такие красивые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седлают коней казаки.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c43db1f2ea2052b5bd33b330b50f08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"/>
            <a:ext cx="8715670" cy="55721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85852" y="5842337"/>
            <a:ext cx="59252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Ребята! Сегодня мы познакомимся с промыслами донских казаков.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Для этого мы отправимся на ярмарку ремесел.</a:t>
            </a:r>
            <a:endParaRPr lang="ru-RU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hello_html_m7bb7ea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785794"/>
            <a:ext cx="7416824" cy="48735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4480" y="5715016"/>
            <a:ext cx="521084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Пока казаки военную службу несли и охраняли южные границы России, </a:t>
            </a: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казачки пряли, ткали, шили и вышивали.</a:t>
            </a:r>
            <a:endParaRPr lang="ru-RU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7422" y="285728"/>
            <a:ext cx="44277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Первый промысел - ТКАЧЕСТВО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f9fab57e62443c8053b20a81cfom--svadebnyj-salon-rushnik-svadebnyj-pavli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1" y="1000108"/>
            <a:ext cx="8056399" cy="4500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14546" y="285728"/>
            <a:ext cx="46125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Второй промысел - ВЫШИВАНИЕ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f7badb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7060"/>
            <a:ext cx="7500990" cy="51978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00298" y="5143512"/>
            <a:ext cx="340695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Не губи ты жизнь бездельем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Занимайся рукодельем!</a:t>
            </a: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Шей, вяжи, не унывай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Или гладью вышивай!</a:t>
            </a:r>
            <a:endParaRPr lang="ru-RU" sz="2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124744"/>
            <a:ext cx="7984887" cy="44914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5984" y="357166"/>
            <a:ext cx="52689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Третий промысел - ГОНЧАРНОЕ ДЕЛО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focused_144655285-stock-photo-farrier-using-tongs-and-hamm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857232"/>
            <a:ext cx="8358246" cy="43577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4480" y="214290"/>
            <a:ext cx="62756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Четвертый промысел – КУЗНЕЧНОЕ РЕМЕСЛО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5357826"/>
            <a:ext cx="291817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buFontTx/>
              <a:buChar char="-"/>
            </a:pPr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Эй, кузнец, молодец!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Захромал мой жеребец,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Ты подкуй его опять…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EJbHH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5728"/>
            <a:ext cx="9144000" cy="60007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214686"/>
            <a:ext cx="3449919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2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2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2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Конь меня в дорогу ждет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Бьет копытом у ворот</a:t>
            </a: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На ветру играет гривой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Пышной, сказочно красивой.</a:t>
            </a: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Быстро на седло вскачу,</a:t>
            </a:r>
          </a:p>
          <a:p>
            <a:pPr algn="ctr"/>
            <a:r>
              <a:rPr lang="ru-RU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Не поеду - полечу!</a:t>
            </a:r>
            <a:endParaRPr lang="ru-RU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4055" y="2967335"/>
            <a:ext cx="70359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  <a:r>
              <a:rPr lang="ru-RU" sz="5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170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SERGEY</cp:lastModifiedBy>
  <cp:revision>28</cp:revision>
  <dcterms:created xsi:type="dcterms:W3CDTF">2020-12-03T14:44:57Z</dcterms:created>
  <dcterms:modified xsi:type="dcterms:W3CDTF">2020-12-20T08:50:22Z</dcterms:modified>
</cp:coreProperties>
</file>