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91" r:id="rId4"/>
    <p:sldId id="263" r:id="rId5"/>
    <p:sldId id="275" r:id="rId6"/>
    <p:sldId id="268" r:id="rId7"/>
    <p:sldId id="281" r:id="rId8"/>
    <p:sldId id="282" r:id="rId9"/>
    <p:sldId id="293" r:id="rId10"/>
    <p:sldId id="292" r:id="rId11"/>
    <p:sldId id="294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71" autoAdjust="0"/>
  </p:normalViewPr>
  <p:slideViewPr>
    <p:cSldViewPr>
      <p:cViewPr>
        <p:scale>
          <a:sx n="76" d="100"/>
          <a:sy n="76" d="100"/>
        </p:scale>
        <p:origin x="-270" y="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0D952-CD5C-4F0E-BE04-9788DC0418AD}" type="datetimeFigureOut">
              <a:rPr lang="ru-RU" smtClean="0"/>
              <a:pPr/>
              <a:t>15.11.23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311477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План работы </a:t>
            </a:r>
          </a:p>
          <a:p>
            <a:pPr algn="ctr"/>
            <a:r>
              <a:rPr lang="ru-RU" sz="49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школы</a:t>
            </a:r>
          </a:p>
          <a:p>
            <a:pPr algn="ctr"/>
            <a:r>
              <a:rPr lang="ru-RU" sz="49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Молодого педагога</a:t>
            </a:r>
            <a:r>
              <a:rPr lang="ru-RU" sz="2400" b="1" dirty="0" smtClean="0">
                <a:solidFill>
                  <a:srgbClr val="8064A2"/>
                </a:solidFill>
                <a:latin typeface="Monotype Corsiva"/>
                <a:cs typeface="Times New Roman"/>
              </a:rPr>
              <a:t>                                    </a:t>
            </a:r>
            <a:endParaRPr lang="ru-RU" sz="380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2400" b="1" dirty="0" smtClean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240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2400" b="1" dirty="0" smtClean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240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r>
              <a:rPr lang="ru-RU" sz="2400" b="1" smtClean="0">
                <a:solidFill>
                  <a:srgbClr val="8064A2"/>
                </a:solidFill>
                <a:latin typeface="Monotype Corsiva"/>
                <a:cs typeface="Times New Roman"/>
              </a:rPr>
              <a:t>2023-2024</a:t>
            </a:r>
            <a:endParaRPr lang="ru-RU" sz="2400" b="1" dirty="0" smtClean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r"/>
            <a:endParaRPr lang="ru-RU" sz="105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/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4632" cy="1080119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Муниципальное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бюджетное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общеобразовательное учреждение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Степано-Савченская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+mn-ea"/>
                <a:cs typeface="+mn-cs"/>
              </a:rPr>
              <a:t> основная общеобразовательная школа</a:t>
            </a:r>
            <a:endParaRPr lang="ru-RU" dirty="0"/>
          </a:p>
        </p:txBody>
      </p:sp>
      <p:pic>
        <p:nvPicPr>
          <p:cNvPr id="1026" name="Picture 2" descr="Картинки по запросу картинки работа с молодыми специалистами в д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143125" cy="15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3816424" cy="1944216"/>
          </a:xfrm>
        </p:spPr>
        <p:txBody>
          <a:bodyPr/>
          <a:lstStyle/>
          <a:p>
            <a:r>
              <a:rPr lang="ru-RU" sz="1800" dirty="0" smtClean="0"/>
              <a:t>Аникеенко Ирина Петровна, </a:t>
            </a:r>
          </a:p>
          <a:p>
            <a:r>
              <a:rPr lang="ru-RU" sz="1800" dirty="0" smtClean="0"/>
              <a:t>Учитель физической культуры,</a:t>
            </a:r>
          </a:p>
          <a:p>
            <a:r>
              <a:rPr lang="ru-RU" sz="1800" dirty="0" smtClean="0"/>
              <a:t>высшая кв. категория, </a:t>
            </a:r>
          </a:p>
          <a:p>
            <a:r>
              <a:rPr lang="ru-RU" sz="1800" dirty="0" smtClean="0"/>
              <a:t>стаж 40 лет. 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0" y="1916832"/>
            <a:ext cx="3634736" cy="2016224"/>
          </a:xfrm>
        </p:spPr>
        <p:txBody>
          <a:bodyPr/>
          <a:lstStyle/>
          <a:p>
            <a:r>
              <a:rPr lang="ru-RU" sz="1800" dirty="0" smtClean="0"/>
              <a:t>Ефименко Любовь Григорьевна, </a:t>
            </a:r>
          </a:p>
          <a:p>
            <a:r>
              <a:rPr lang="ru-RU" sz="1800" dirty="0"/>
              <a:t>у</a:t>
            </a:r>
            <a:r>
              <a:rPr lang="ru-RU" sz="1800" dirty="0" smtClean="0"/>
              <a:t>читель начальных классов, 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очетный работник Дона, 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таж 37 лет.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3203451" cy="20412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27280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Учителя-наставники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056205" cy="25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3816424" cy="1656184"/>
          </a:xfrm>
        </p:spPr>
        <p:txBody>
          <a:bodyPr/>
          <a:lstStyle/>
          <a:p>
            <a:r>
              <a:rPr lang="ru-RU" sz="2000" dirty="0" smtClean="0"/>
              <a:t>Ермакова Светлана Михайловна, </a:t>
            </a:r>
          </a:p>
          <a:p>
            <a:r>
              <a:rPr lang="ru-RU" sz="2000" dirty="0" smtClean="0"/>
              <a:t>Учитель начальных классов, </a:t>
            </a:r>
          </a:p>
          <a:p>
            <a:r>
              <a:rPr lang="ru-RU" sz="2000" dirty="0"/>
              <a:t>3</a:t>
            </a:r>
            <a:r>
              <a:rPr lang="ru-RU" sz="2000" dirty="0" smtClean="0"/>
              <a:t>-й год работы. 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313"/>
            <a:ext cx="1728192" cy="274320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4653136"/>
            <a:ext cx="4032448" cy="1656184"/>
          </a:xfrm>
        </p:spPr>
        <p:txBody>
          <a:bodyPr/>
          <a:lstStyle/>
          <a:p>
            <a:r>
              <a:rPr lang="ru-RU" sz="2000" dirty="0" smtClean="0"/>
              <a:t>Кузнецова Татьяна Викторовна, </a:t>
            </a:r>
          </a:p>
          <a:p>
            <a:r>
              <a:rPr lang="ru-RU" sz="2000" dirty="0" smtClean="0"/>
              <a:t>Учитель начальных классов, </a:t>
            </a:r>
          </a:p>
          <a:p>
            <a:r>
              <a:rPr lang="ru-RU" sz="2000" dirty="0"/>
              <a:t>2</a:t>
            </a:r>
            <a:r>
              <a:rPr lang="ru-RU" sz="2000" dirty="0" smtClean="0"/>
              <a:t>-й год работы.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05358"/>
            <a:ext cx="3346450" cy="168368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Молодые учителя.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58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474720"/>
          </a:xfrm>
        </p:spPr>
        <p:txBody>
          <a:bodyPr>
            <a:normAutofit/>
          </a:bodyPr>
          <a:lstStyle/>
          <a:p>
            <a:pPr marL="273050" lvl="0" indent="-273050" algn="just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Book Antiqua" pitchFamily="18" charset="0"/>
              </a:rPr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7038" y="3068960"/>
            <a:ext cx="4799417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Нормативно-правовая база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Устав </a:t>
            </a:r>
            <a:r>
              <a:rPr lang="ru-RU" sz="2000" dirty="0"/>
              <a:t>учреждения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Положение о  наставничестве и молодых педагогах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Положение о школе молодого педагога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404664"/>
            <a:ext cx="7056784" cy="26642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</a:t>
            </a:r>
            <a:r>
              <a:rPr lang="ru-RU" sz="4400" u="sng" dirty="0" smtClean="0">
                <a:solidFill>
                  <a:schemeClr val="accent1"/>
                </a:solidFill>
              </a:rPr>
              <a:t>Тема</a:t>
            </a:r>
            <a:r>
              <a:rPr lang="ru-RU" sz="44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accent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« </a:t>
            </a:r>
            <a:r>
              <a:rPr lang="ru-RU" sz="4400" dirty="0" smtClean="0">
                <a:solidFill>
                  <a:schemeClr val="accent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Учиться самому, чтобы успешнее учить других.»</a:t>
            </a:r>
            <a:endParaRPr lang="ru-RU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4149080"/>
            <a:ext cx="387035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813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93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200800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prstClr val="black"/>
              </a:solidFill>
              <a:latin typeface="+mj-lt"/>
            </a:endParaRPr>
          </a:p>
          <a:p>
            <a:r>
              <a:rPr lang="ru-RU" sz="1600" b="1" dirty="0"/>
              <a:t>Цель: </a:t>
            </a:r>
            <a:r>
              <a:rPr lang="ru-RU" sz="1600" dirty="0"/>
              <a:t>оказание практической помощи молодым специалистам</a:t>
            </a:r>
            <a:r>
              <a:rPr lang="ru-RU" sz="1600" b="1" dirty="0"/>
              <a:t> </a:t>
            </a:r>
            <a:r>
              <a:rPr lang="ru-RU" sz="1600" dirty="0"/>
              <a:t>(малоопытным педагогам)</a:t>
            </a:r>
            <a:r>
              <a:rPr lang="ru-RU" sz="1600" b="1" dirty="0"/>
              <a:t> </a:t>
            </a:r>
            <a:r>
              <a:rPr lang="ru-RU" sz="1600" dirty="0"/>
              <a:t>в</a:t>
            </a:r>
            <a:r>
              <a:rPr lang="ru-RU" sz="1600" b="1" dirty="0"/>
              <a:t> </a:t>
            </a:r>
            <a:r>
              <a:rPr lang="ru-RU" sz="1600" dirty="0"/>
              <a:t>вопросах совершенствования теоретических и практических знаний и повышение их педагогического мастерства.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dirty="0"/>
              <a:t>Задачи: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Продолжить формирование у молодых специалистов потребности в непрерывном самообразовании, к овладению новыми формами, методами, </a:t>
            </a:r>
            <a:r>
              <a:rPr lang="ru-RU" sz="1600" dirty="0" err="1"/>
              <a:t>приѐмами</a:t>
            </a:r>
            <a:r>
              <a:rPr lang="ru-RU" sz="1600" dirty="0"/>
              <a:t> обучения и воспитания обучающихся, умению практической реализации теоретических знаний.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/>
              <a:t>Помочь учителю, опираясь в своей деятельности на достижения педагогической науки и передового педагогического опыта, творчески внедрять идеи в учебно-воспитательный процесс.</a:t>
            </a:r>
          </a:p>
          <a:p>
            <a:pPr lvl="0" algn="just"/>
            <a:endParaRPr lang="ru-RU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260648"/>
            <a:ext cx="6902152" cy="158417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Ц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ель  и основные задачи работы с молодыми педагогами.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1008112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Аспекты работы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молодыми специалистами в школе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64904"/>
            <a:ext cx="80359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54" y="2310034"/>
            <a:ext cx="272235" cy="9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50" y="2267313"/>
            <a:ext cx="2746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33" y="2227088"/>
            <a:ext cx="2746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77" y="4751204"/>
            <a:ext cx="3133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421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аставничество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 нашем педагогическом коллективе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планируем выстроить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 три этапа: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276872"/>
            <a:ext cx="6984776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1-­й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этап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адаптационный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1-й год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Самый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сложный период, как для новичка, так и для помогающих ему адаптироваться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коллег.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предупредить разочарование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конфликты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поддержать педагога эмоционально, укрепить веру в себя.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5157192"/>
            <a:ext cx="21574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338437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 этап -основной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(проектировочный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2-й год).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Процесс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развития профессиональных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уме-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накопления опыта, поиска лучших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ме-тодов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приемов работы с детьми,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формиро-вания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своего стиля в работе, авторитета среди детей, родителей, коллег.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62881"/>
            <a:ext cx="3487657" cy="34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этап 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контрольно-оценочный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год работы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Складывается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система работы, имеются собственные разработки.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Учитель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внедряет в свою работу новые технологии.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679126"/>
            <a:ext cx="4096693" cy="25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23928" y="4869160"/>
            <a:ext cx="4608512" cy="1872208"/>
          </a:xfrm>
        </p:spPr>
        <p:txBody>
          <a:bodyPr/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методсовета</a:t>
            </a:r>
            <a:r>
              <a:rPr lang="ru-RU" dirty="0" smtClean="0"/>
              <a:t> школы – </a:t>
            </a:r>
            <a:r>
              <a:rPr lang="ru-RU" dirty="0" err="1" smtClean="0"/>
              <a:t>Коношко</a:t>
            </a:r>
            <a:r>
              <a:rPr lang="ru-RU" dirty="0" smtClean="0"/>
              <a:t> Ольга Владимировна.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1" y="4652963"/>
            <a:ext cx="2908300" cy="218122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203848" y="1916832"/>
            <a:ext cx="5544616" cy="1728192"/>
          </a:xfrm>
        </p:spPr>
        <p:txBody>
          <a:bodyPr/>
          <a:lstStyle/>
          <a:p>
            <a:r>
              <a:rPr lang="ru-RU" dirty="0" smtClean="0"/>
              <a:t>Руководитель Школы молодого учителя – Буряченко Татьяна Николаевна.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1889287" cy="24826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Состав Школы молодого учителя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 err="1" smtClean="0"/>
              <a:t>Степано-Савченской</a:t>
            </a:r>
            <a:r>
              <a:rPr lang="ru-RU" sz="2800" dirty="0" smtClean="0"/>
              <a:t> ООШ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35565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2406</TotalTime>
  <Words>276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Муниципальное бюджетное общеобразовательное учреждение  Степано-Савченская основная общеобразовательная школа</vt:lpstr>
      <vt:lpstr>Нормативно-правовая база  Устав учреждения  Положение о  наставничестве и молодых педагогах    Положение о школе молодого педагога </vt:lpstr>
      <vt:lpstr>Презентация PowerPoint</vt:lpstr>
      <vt:lpstr>Презентация PowerPoint</vt:lpstr>
      <vt:lpstr>Презентация PowerPoint</vt:lpstr>
      <vt:lpstr>Наставничество в нашем педагогическом коллективе планируем выстроить в три этапа: </vt:lpstr>
      <vt:lpstr>Презентация PowerPoint</vt:lpstr>
      <vt:lpstr>Презентация PowerPoint</vt:lpstr>
      <vt:lpstr>Состав Школы молодого учителя  МБОУ Степано-Савченской ООШ</vt:lpstr>
      <vt:lpstr>Учителя-наставники</vt:lpstr>
      <vt:lpstr>Молодые учителя.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Школа</cp:lastModifiedBy>
  <cp:revision>163</cp:revision>
  <dcterms:created xsi:type="dcterms:W3CDTF">2016-11-01T08:09:44Z</dcterms:created>
  <dcterms:modified xsi:type="dcterms:W3CDTF">2023-11-15T06:13:47Z</dcterms:modified>
</cp:coreProperties>
</file>