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4" r:id="rId3"/>
    <p:sldId id="257" r:id="rId4"/>
    <p:sldId id="265" r:id="rId5"/>
    <p:sldId id="266" r:id="rId6"/>
    <p:sldId id="256" r:id="rId7"/>
    <p:sldId id="263" r:id="rId8"/>
    <p:sldId id="259" r:id="rId9"/>
    <p:sldId id="260" r:id="rId10"/>
    <p:sldId id="261" r:id="rId11"/>
    <p:sldId id="267" r:id="rId12"/>
    <p:sldId id="26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77" y="-28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Поступление в ВУЗы МЧС России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Курсантом могут стать девушки и юноши в возрасте от 17 до 30 лет, имеющие среднее (полное) общее образование или среднее  профессиональное образование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Поступление в ВУЗы МЧС России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u="sng" dirty="0" smtClean="0"/>
              <a:t>Обеспечение выпускника :</a:t>
            </a:r>
          </a:p>
          <a:p>
            <a:r>
              <a:rPr lang="ru-RU" dirty="0" smtClean="0"/>
              <a:t>присваивается специальное звание «лейтенант внутренней службы»</a:t>
            </a:r>
          </a:p>
          <a:p>
            <a:r>
              <a:rPr lang="ru-RU" dirty="0" smtClean="0"/>
              <a:t>выдается диплом государственного образца о высшем профессиональном образовании</a:t>
            </a:r>
          </a:p>
          <a:p>
            <a:r>
              <a:rPr lang="ru-RU" dirty="0" smtClean="0"/>
              <a:t> заключается служебный контракт сроком не менее 5 лет с предоставлением места службы</a:t>
            </a:r>
          </a:p>
          <a:p>
            <a:r>
              <a:rPr lang="ru-RU" dirty="0" smtClean="0"/>
              <a:t>предоставляется отсрочка от службы в Вооруженных силах РФ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Поступление в ВУЗы МЧС России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8912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u="sng" dirty="0" smtClean="0"/>
              <a:t>Обращаться по всем вопросам по  поступлению  необходимо: </a:t>
            </a:r>
          </a:p>
          <a:p>
            <a:pPr>
              <a:buNone/>
            </a:pPr>
            <a:endParaRPr lang="ru-RU" u="sng" dirty="0" smtClean="0"/>
          </a:p>
          <a:p>
            <a:pPr>
              <a:buNone/>
            </a:pPr>
            <a:r>
              <a:rPr lang="ru-RU" dirty="0" smtClean="0"/>
              <a:t>В управление кадров ГУ МЧС России по Тверской области по адресу: г.Тверь, ул.Дарвина, д.12, каб.34;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п</a:t>
            </a:r>
            <a:r>
              <a:rPr lang="ru-RU" dirty="0" smtClean="0"/>
              <a:t>ожарные части, находящиеся рядом с местом жительства.</a:t>
            </a:r>
            <a:endParaRPr lang="ru-RU" dirty="0" smtClean="0"/>
          </a:p>
          <a:p>
            <a:pPr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Тел. 42-93-77</a:t>
            </a:r>
          </a:p>
          <a:p>
            <a:pPr>
              <a:buNone/>
            </a:pPr>
            <a:endParaRPr lang="ru-RU" b="1" u="sng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Поступление в ВУЗы МЧС России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8912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Спасибо за внимание!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Поступление в ВУЗы МЧС России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Набор на бюджетную форму обучения осуществляется в следующие                                       ВУЗы МЧС России</a:t>
            </a:r>
          </a:p>
          <a:p>
            <a:r>
              <a:rPr lang="ru-RU" b="1" dirty="0" smtClean="0"/>
              <a:t>Академия Государственной противопожарной службы МЧС </a:t>
            </a:r>
            <a:r>
              <a:rPr lang="ru-RU" b="1" dirty="0" smtClean="0"/>
              <a:t>России (АГПС) - </a:t>
            </a:r>
            <a:r>
              <a:rPr lang="ru-RU" b="1" u="sng" dirty="0" smtClean="0"/>
              <a:t>г.Москва</a:t>
            </a:r>
            <a:endParaRPr lang="ru-RU" b="1" dirty="0" smtClean="0"/>
          </a:p>
          <a:p>
            <a:r>
              <a:rPr lang="ru-RU" b="1" dirty="0" smtClean="0"/>
              <a:t>Санкт-Петербургский университет ГПС МЧС </a:t>
            </a:r>
            <a:r>
              <a:rPr lang="ru-RU" b="1" dirty="0" smtClean="0"/>
              <a:t>России (СПб УГПС) - </a:t>
            </a:r>
            <a:r>
              <a:rPr lang="ru-RU" b="1" u="sng" dirty="0" smtClean="0"/>
              <a:t>г.Санкт-Петербург</a:t>
            </a:r>
            <a:endParaRPr lang="ru-RU" b="1" dirty="0" smtClean="0"/>
          </a:p>
          <a:p>
            <a:r>
              <a:rPr lang="ru-RU" b="1" dirty="0" smtClean="0"/>
              <a:t>Ивановская пожарно-спасательная академия</a:t>
            </a:r>
            <a:r>
              <a:rPr lang="ru-RU" dirty="0" smtClean="0"/>
              <a:t> </a:t>
            </a:r>
            <a:r>
              <a:rPr lang="ru-RU" b="1" dirty="0" smtClean="0"/>
              <a:t>МЧС </a:t>
            </a:r>
            <a:r>
              <a:rPr lang="ru-RU" b="1" dirty="0" smtClean="0"/>
              <a:t>России (ИПСА) - </a:t>
            </a:r>
            <a:r>
              <a:rPr lang="ru-RU" b="1" u="sng" dirty="0" smtClean="0"/>
              <a:t>г.Иваново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Поступление в ВУЗы МЧС России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г.Москва 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Академия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Государственной противопожарной службы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МЧС России</a:t>
            </a:r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dirty="0" smtClean="0"/>
              <a:t>«Пожарная безопасность» (</a:t>
            </a:r>
            <a:r>
              <a:rPr lang="ru-RU" dirty="0" err="1" smtClean="0"/>
              <a:t>специалитет</a:t>
            </a:r>
            <a:r>
              <a:rPr lang="ru-RU" dirty="0" smtClean="0"/>
              <a:t>)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Техносферная</a:t>
            </a:r>
            <a:r>
              <a:rPr lang="ru-RU" dirty="0" smtClean="0"/>
              <a:t> безопасность»(</a:t>
            </a:r>
            <a:r>
              <a:rPr lang="ru-RU" dirty="0" err="1" smtClean="0"/>
              <a:t>бакалавриат</a:t>
            </a:r>
            <a:r>
              <a:rPr lang="ru-RU" dirty="0" smtClean="0"/>
              <a:t>) профиль «Пожарная безопасность</a:t>
            </a:r>
            <a:r>
              <a:rPr lang="ru-RU" dirty="0" smtClean="0"/>
              <a:t>»</a:t>
            </a:r>
            <a:endParaRPr lang="ru-RU" dirty="0" smtClean="0"/>
          </a:p>
          <a:p>
            <a:r>
              <a:rPr lang="ru-RU" dirty="0" smtClean="0"/>
              <a:t>«Информационные системы и технологии»(</a:t>
            </a:r>
            <a:r>
              <a:rPr lang="ru-RU" dirty="0" err="1" smtClean="0"/>
              <a:t>бакалавриат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Поступление в ВУЗы МЧС России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г.Санкт-Петербург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Санкт-Петербургский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университет  Государственной противопожарной службы                                         МЧС России </a:t>
            </a:r>
          </a:p>
          <a:p>
            <a:r>
              <a:rPr lang="ru-RU" dirty="0" smtClean="0"/>
              <a:t>«Пожарная безопасность» (</a:t>
            </a:r>
            <a:r>
              <a:rPr lang="ru-RU" dirty="0" err="1" smtClean="0"/>
              <a:t>специалитет</a:t>
            </a:r>
            <a:r>
              <a:rPr lang="ru-RU" dirty="0" smtClean="0"/>
              <a:t>)</a:t>
            </a:r>
            <a:endParaRPr lang="ru-RU" dirty="0" smtClean="0"/>
          </a:p>
          <a:p>
            <a:r>
              <a:rPr lang="ru-RU" dirty="0" smtClean="0"/>
              <a:t> «</a:t>
            </a:r>
            <a:r>
              <a:rPr lang="ru-RU" dirty="0" err="1" smtClean="0"/>
              <a:t>Техносферная</a:t>
            </a:r>
            <a:r>
              <a:rPr lang="ru-RU" dirty="0" smtClean="0"/>
              <a:t> безопасность»(</a:t>
            </a:r>
            <a:r>
              <a:rPr lang="ru-RU" dirty="0" err="1" smtClean="0"/>
              <a:t>бакалавриат</a:t>
            </a:r>
            <a:r>
              <a:rPr lang="ru-RU" dirty="0" smtClean="0"/>
              <a:t>) профиль «Пожарная безопасность</a:t>
            </a:r>
            <a:r>
              <a:rPr lang="ru-RU" dirty="0" smtClean="0"/>
              <a:t>»</a:t>
            </a:r>
            <a:endParaRPr lang="ru-RU" dirty="0" smtClean="0"/>
          </a:p>
          <a:p>
            <a:r>
              <a:rPr lang="ru-RU" dirty="0" smtClean="0"/>
              <a:t> «Системный анализ и управление»(</a:t>
            </a:r>
            <a:r>
              <a:rPr lang="ru-RU" dirty="0" err="1" smtClean="0"/>
              <a:t>бакалавриат</a:t>
            </a:r>
            <a:r>
              <a:rPr lang="ru-RU" dirty="0" smtClean="0"/>
              <a:t>)</a:t>
            </a:r>
            <a:endParaRPr lang="ru-RU" dirty="0" smtClean="0"/>
          </a:p>
          <a:p>
            <a:r>
              <a:rPr lang="ru-RU" dirty="0" smtClean="0"/>
              <a:t> «Правовое обеспечение национальной безопасности» (</a:t>
            </a:r>
            <a:r>
              <a:rPr lang="ru-RU" dirty="0" err="1" smtClean="0"/>
              <a:t>специалитет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Поступление в ВУЗы МЧС России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г.Иваново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Ивановская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пожарно-спасательная академия 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Государственной противопожарной службы МЧС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России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dirty="0" smtClean="0"/>
              <a:t>«Пожарная безопасность» (</a:t>
            </a:r>
            <a:r>
              <a:rPr lang="ru-RU" dirty="0" err="1" smtClean="0"/>
              <a:t>специалитет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Поступление в ВУЗы МЧС России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u="sng" dirty="0" smtClean="0"/>
              <a:t>Чтобы поступить, необходимо</a:t>
            </a:r>
          </a:p>
          <a:p>
            <a:r>
              <a:rPr lang="ru-RU" dirty="0" smtClean="0"/>
              <a:t>Подать заявление в Главное управление МЧС России по Тверской области</a:t>
            </a:r>
          </a:p>
          <a:p>
            <a:r>
              <a:rPr lang="ru-RU" dirty="0" smtClean="0"/>
              <a:t>Пройти профессиональный отбор (психологическое обследование)</a:t>
            </a:r>
          </a:p>
          <a:p>
            <a:r>
              <a:rPr lang="ru-RU" dirty="0" smtClean="0"/>
              <a:t>Пройти военно-врачебную комиссию</a:t>
            </a:r>
          </a:p>
          <a:p>
            <a:r>
              <a:rPr lang="ru-RU" dirty="0" smtClean="0"/>
              <a:t>Успешно сдать ЕГЭ по профильным предметам, преодолев минимальный порог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Поступление в ВУЗы МЧС России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89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/>
              <a:t>Вступительные испытания и минимальные баллы</a:t>
            </a:r>
          </a:p>
          <a:p>
            <a:pPr algn="ctr">
              <a:buNone/>
            </a:pPr>
            <a:endParaRPr lang="ru-RU" sz="2400" b="1" dirty="0" smtClean="0"/>
          </a:p>
          <a:p>
            <a:pPr algn="ctr">
              <a:buNone/>
            </a:pP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1916832"/>
          <a:ext cx="8424936" cy="4141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1512168"/>
                <a:gridCol w="1368152"/>
                <a:gridCol w="1512168"/>
                <a:gridCol w="1584176"/>
              </a:tblGrid>
              <a:tr h="1152128"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Специальность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Перечень вступительных испытаний в форме ЕГЭ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Минимальное количество баллов по форме ЕГЭ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Перечень дополнительных вступительных испытаний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Форма проведения дополнительных вступительных испытаний</a:t>
                      </a:r>
                      <a:endParaRPr lang="ru-RU" sz="1200" dirty="0"/>
                    </a:p>
                  </a:txBody>
                  <a:tcPr/>
                </a:tc>
              </a:tr>
              <a:tr h="1800200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«Пожарная безопасность»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Техносферная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безопасность»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«Информационные системы и технологии»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«Системный анализ»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Русский язык</a:t>
                      </a:r>
                    </a:p>
                    <a:p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Математика (профильная)</a:t>
                      </a:r>
                    </a:p>
                    <a:p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Физика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  <a:p>
                      <a:pPr algn="ctr"/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  <a:p>
                      <a:pPr algn="ctr"/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Математика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Физическая подготовка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контрольная работа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выполнение нормативов</a:t>
                      </a:r>
                      <a:endParaRPr lang="ru-RU" sz="1200" dirty="0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«Правовое обеспечение национальной безопасности»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Русский язык</a:t>
                      </a:r>
                    </a:p>
                    <a:p>
                      <a:pPr marL="0" algn="l" rtl="0" eaLnBrk="1" latinLnBrk="0" hangingPunct="1"/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История</a:t>
                      </a:r>
                    </a:p>
                    <a:p>
                      <a:pPr marL="0" algn="l" rtl="0" eaLnBrk="1" latinLnBrk="0" hangingPunct="1"/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Обществознание</a:t>
                      </a:r>
                    </a:p>
                    <a:p>
                      <a:pPr marL="0" algn="l" rtl="0" eaLnBrk="1" latinLnBrk="0" hangingPunct="1"/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</a:p>
                    <a:p>
                      <a:pPr marL="0" algn="ctr" rtl="0" eaLnBrk="1" latinLnBrk="0" hangingPunct="1"/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rtl="0" eaLnBrk="1" latinLnBrk="0" hangingPunct="1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</a:p>
                    <a:p>
                      <a:pPr marL="0" algn="ctr" rtl="0" eaLnBrk="1" latinLnBrk="0" hangingPunct="1"/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rtl="0" eaLnBrk="1" latinLnBrk="0" hangingPunct="1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Обществознание</a:t>
                      </a:r>
                    </a:p>
                    <a:p>
                      <a:pPr marL="0" algn="l" rtl="0" eaLnBrk="1" latinLnBrk="0" hangingPunct="1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algn="l" rtl="0" eaLnBrk="1" latinLnBrk="0" hangingPunct="1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Физическая подготовка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тестирование</a:t>
                      </a:r>
                    </a:p>
                    <a:p>
                      <a:pPr marL="0" algn="l" rtl="0" eaLnBrk="1" latinLnBrk="0" hangingPunct="1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algn="l" rtl="0" eaLnBrk="1" latinLnBrk="0" hangingPunct="1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выполнение нормативов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Поступление в ВУЗы МЧС России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b="1" u="sng" dirty="0" smtClean="0"/>
              <a:t>Абитуриентские сборы:</a:t>
            </a:r>
          </a:p>
          <a:p>
            <a:pPr>
              <a:buNone/>
            </a:pPr>
            <a:r>
              <a:rPr lang="ru-RU" dirty="0" smtClean="0"/>
              <a:t>		После окончания формирования личного дела отделом кадров комплектующего органа кандидаты прибывают на абитуриентские сборы в ВУЗ МЧС России.</a:t>
            </a:r>
          </a:p>
          <a:p>
            <a:pPr>
              <a:buNone/>
            </a:pPr>
            <a:r>
              <a:rPr lang="ru-RU" dirty="0" smtClean="0"/>
              <a:t>		В рамках вступительной кампании им необходимо:</a:t>
            </a:r>
          </a:p>
          <a:p>
            <a:r>
              <a:rPr lang="ru-RU" sz="2200" dirty="0" smtClean="0"/>
              <a:t>Пройти медицинское обследование и психологический отбор</a:t>
            </a:r>
          </a:p>
          <a:p>
            <a:r>
              <a:rPr lang="ru-RU" sz="2200" dirty="0" smtClean="0"/>
              <a:t>Сдать вступительные испытания по направлениям математика или обществознание</a:t>
            </a:r>
          </a:p>
          <a:p>
            <a:r>
              <a:rPr lang="ru-RU" sz="2200" dirty="0" smtClean="0"/>
              <a:t>Сдать вступительные испытания по физической подготовке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Поступление в ВУЗы МЧС России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891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u="sng" dirty="0" smtClean="0"/>
              <a:t>Обеспечение курсанта:</a:t>
            </a:r>
          </a:p>
          <a:p>
            <a:r>
              <a:rPr lang="ru-RU" dirty="0" smtClean="0"/>
              <a:t>Б</a:t>
            </a:r>
            <a:r>
              <a:rPr lang="ru-RU" dirty="0" smtClean="0"/>
              <a:t>есплатное </a:t>
            </a:r>
            <a:r>
              <a:rPr lang="ru-RU" dirty="0" smtClean="0"/>
              <a:t>питание, </a:t>
            </a:r>
            <a:endParaRPr lang="ru-RU" dirty="0" smtClean="0"/>
          </a:p>
          <a:p>
            <a:r>
              <a:rPr lang="ru-RU" dirty="0" smtClean="0"/>
              <a:t>М</a:t>
            </a:r>
            <a:r>
              <a:rPr lang="ru-RU" dirty="0" smtClean="0"/>
              <a:t>едицинское </a:t>
            </a:r>
            <a:r>
              <a:rPr lang="ru-RU" dirty="0" smtClean="0"/>
              <a:t>обслуживание, </a:t>
            </a:r>
            <a:endParaRPr lang="ru-RU" dirty="0" smtClean="0"/>
          </a:p>
          <a:p>
            <a:r>
              <a:rPr lang="ru-RU" dirty="0" smtClean="0"/>
              <a:t>Обмундирование</a:t>
            </a:r>
          </a:p>
          <a:p>
            <a:r>
              <a:rPr lang="ru-RU" dirty="0" smtClean="0"/>
              <a:t>Д</a:t>
            </a:r>
            <a:r>
              <a:rPr lang="ru-RU" dirty="0" smtClean="0"/>
              <a:t>енежное содержание </a:t>
            </a:r>
            <a:r>
              <a:rPr lang="ru-RU" dirty="0" smtClean="0"/>
              <a:t>в размере, установленном действующим </a:t>
            </a:r>
            <a:r>
              <a:rPr lang="ru-RU" dirty="0" smtClean="0"/>
              <a:t>законодательством</a:t>
            </a:r>
          </a:p>
          <a:p>
            <a:r>
              <a:rPr lang="ru-RU" dirty="0" smtClean="0"/>
              <a:t>В</a:t>
            </a:r>
            <a:r>
              <a:rPr lang="ru-RU" dirty="0" smtClean="0"/>
              <a:t>озможность </a:t>
            </a:r>
            <a:r>
              <a:rPr lang="ru-RU" dirty="0" smtClean="0"/>
              <a:t>получения водительского удостоверения, </a:t>
            </a:r>
            <a:endParaRPr lang="ru-RU" dirty="0" smtClean="0"/>
          </a:p>
          <a:p>
            <a:r>
              <a:rPr lang="ru-RU" dirty="0" smtClean="0"/>
              <a:t>Распространение </a:t>
            </a:r>
            <a:r>
              <a:rPr lang="ru-RU" dirty="0" smtClean="0"/>
              <a:t>льгот, гарантий и компенсаций, предусмотренных для сотрудников МЧС России.</a:t>
            </a:r>
          </a:p>
          <a:p>
            <a:r>
              <a:rPr lang="ru-RU" dirty="0" smtClean="0"/>
              <a:t>Предоставляется </a:t>
            </a:r>
            <a:r>
              <a:rPr lang="ru-RU" dirty="0" smtClean="0"/>
              <a:t>отсрочка от службы в Вооруженных силах РФ.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</TotalTime>
  <Words>450</Words>
  <Application>Microsoft Office PowerPoint</Application>
  <PresentationFormat>Экран (4:3)</PresentationFormat>
  <Paragraphs>120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Поступление в ВУЗы МЧС России</vt:lpstr>
      <vt:lpstr>Поступление в ВУЗы МЧС России</vt:lpstr>
      <vt:lpstr>Поступление в ВУЗы МЧС России</vt:lpstr>
      <vt:lpstr>Поступление в ВУЗы МЧС России</vt:lpstr>
      <vt:lpstr>Поступление в ВУЗы МЧС России</vt:lpstr>
      <vt:lpstr>Поступление в ВУЗы МЧС России</vt:lpstr>
      <vt:lpstr>Поступление в ВУЗы МЧС России</vt:lpstr>
      <vt:lpstr>Поступление в ВУЗы МЧС России</vt:lpstr>
      <vt:lpstr>Поступление в ВУЗы МЧС России</vt:lpstr>
      <vt:lpstr>Поступление в ВУЗы МЧС России</vt:lpstr>
      <vt:lpstr>Поступление в ВУЗы МЧС России</vt:lpstr>
      <vt:lpstr>Поступление в ВУЗы МЧС России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Поступление в ВУЗы МЧС России</dc:title>
  <dc:creator>Администратор</dc:creator>
  <cp:lastModifiedBy>Администратор</cp:lastModifiedBy>
  <cp:revision>15</cp:revision>
  <dcterms:created xsi:type="dcterms:W3CDTF">2022-09-06T08:45:04Z</dcterms:created>
  <dcterms:modified xsi:type="dcterms:W3CDTF">2022-09-06T09:59:48Z</dcterms:modified>
</cp:coreProperties>
</file>