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5" r:id="rId4"/>
    <p:sldId id="274" r:id="rId5"/>
    <p:sldId id="259" r:id="rId6"/>
    <p:sldId id="262" r:id="rId7"/>
    <p:sldId id="263" r:id="rId8"/>
    <p:sldId id="268" r:id="rId9"/>
    <p:sldId id="260" r:id="rId10"/>
    <p:sldId id="265" r:id="rId11"/>
    <p:sldId id="276" r:id="rId12"/>
    <p:sldId id="266" r:id="rId13"/>
    <p:sldId id="267" r:id="rId14"/>
    <p:sldId id="272" r:id="rId15"/>
    <p:sldId id="273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510" y="-102"/>
      </p:cViewPr>
      <p:guideLst>
        <p:guide orient="horz" pos="2160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6" name="Изображение 5" descr="рддм-scale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315" y="232410"/>
            <a:ext cx="10236835" cy="617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lNIAd5Ra7Ro"/>
          <p:cNvPicPr>
            <a:picLocks noChangeAspect="1"/>
          </p:cNvPicPr>
          <p:nvPr/>
        </p:nvPicPr>
        <p:blipFill>
          <a:blip r:embed="rId2" cstate="print"/>
          <a:srcRect r="2855" b="4541"/>
          <a:stretch>
            <a:fillRect/>
          </a:stretch>
        </p:blipFill>
        <p:spPr>
          <a:xfrm>
            <a:off x="1246505" y="0"/>
            <a:ext cx="9752799" cy="67767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93" y="2447245"/>
            <a:ext cx="5881007" cy="4410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18" y="-685800"/>
            <a:ext cx="5889382" cy="3927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92636" cy="4078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9" b="10217"/>
          <a:stretch/>
        </p:blipFill>
        <p:spPr>
          <a:xfrm>
            <a:off x="-2" y="3624942"/>
            <a:ext cx="6392637" cy="323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rddm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780" y="523240"/>
            <a:ext cx="10213340" cy="5867400"/>
          </a:xfrm>
          <a:prstGeom prst="rect">
            <a:avLst/>
          </a:prstGeom>
        </p:spPr>
      </p:pic>
      <p:pic>
        <p:nvPicPr>
          <p:cNvPr id="3" name="Изображение 2" descr="регистрация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595" y="0"/>
            <a:ext cx="102908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MUoGqqXLlY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950" y="288925"/>
            <a:ext cx="11214100" cy="6280150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4395" y="4436745"/>
            <a:ext cx="2546985" cy="8007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endParaRPr lang="en-US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 descr="de86755543d843d2e9775f482456796f.png"/>
          <p:cNvPicPr>
            <a:picLocks noChangeAspect="1"/>
          </p:cNvPicPr>
          <p:nvPr/>
        </p:nvPicPr>
        <p:blipFill>
          <a:blip r:embed="rId3" cstate="print"/>
          <a:srcRect r="-1920" b="12887"/>
          <a:stretch>
            <a:fillRect/>
          </a:stretch>
        </p:blipFill>
        <p:spPr>
          <a:xfrm>
            <a:off x="1021492" y="2406135"/>
            <a:ext cx="3155092" cy="31461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0933" y="3177916"/>
            <a:ext cx="558041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Конаковского района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Chto_takoe_RDDM_page_00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110" y="393065"/>
            <a:ext cx="10991215" cy="6184900"/>
          </a:xfrm>
          <a:prstGeom prst="rect">
            <a:avLst/>
          </a:prstGeom>
        </p:spPr>
      </p:pic>
      <p:pic>
        <p:nvPicPr>
          <p:cNvPr id="5" name="Рисунок 4" descr="5c73febaab218169251b094d.jpg"/>
          <p:cNvPicPr>
            <a:picLocks noChangeAspect="1"/>
          </p:cNvPicPr>
          <p:nvPr/>
        </p:nvPicPr>
        <p:blipFill>
          <a:blip r:embed="rId3" cstate="print"/>
          <a:srcRect l="10353" t="9631" r="8748" b="5297"/>
          <a:stretch>
            <a:fillRect/>
          </a:stretch>
        </p:blipFill>
        <p:spPr>
          <a:xfrm>
            <a:off x="4637903" y="1013254"/>
            <a:ext cx="2660822" cy="2798087"/>
          </a:xfrm>
          <a:prstGeom prst="rect">
            <a:avLst/>
          </a:prstGeom>
        </p:spPr>
      </p:pic>
      <p:pic>
        <p:nvPicPr>
          <p:cNvPr id="3" name="Рисунок 2" descr="2890a94fba6844b1e979229c82950e1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172" y="1301578"/>
            <a:ext cx="2533135" cy="2533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DCg_nV3e220"/>
          <p:cNvPicPr>
            <a:picLocks noChangeAspect="1"/>
          </p:cNvPicPr>
          <p:nvPr/>
        </p:nvPicPr>
        <p:blipFill>
          <a:blip r:embed="rId2" cstate="print"/>
          <a:srcRect r="6451" b="6309"/>
          <a:stretch>
            <a:fillRect/>
          </a:stretch>
        </p:blipFill>
        <p:spPr>
          <a:xfrm>
            <a:off x="412387" y="0"/>
            <a:ext cx="11267068" cy="6858000"/>
          </a:xfrm>
          <a:prstGeom prst="rect">
            <a:avLst/>
          </a:prstGeom>
        </p:spPr>
      </p:pic>
      <p:pic>
        <p:nvPicPr>
          <p:cNvPr id="4" name="Рисунок 3" descr="vIJX7S20p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7096" y="2410376"/>
            <a:ext cx="3076834" cy="3076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3081" y="530293"/>
            <a:ext cx="11285838" cy="1325563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</a:rPr>
              <a:t>Муравьева Полина Евгеньевна,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FF0000"/>
                </a:solidFill>
              </a:rPr>
              <a:t>специалист по организации работы РДДМ «Движение Первых» в Конаковском районе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endParaRPr lang="ru-RU" altLang="ru-RU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Замещающее содержимое 5" descr="B3xlkQMoIr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3646" y="2184365"/>
            <a:ext cx="5181600" cy="3665855"/>
          </a:xfrm>
          <a:prstGeom prst="rect">
            <a:avLst/>
          </a:prstGeom>
        </p:spPr>
      </p:pic>
      <p:pic>
        <p:nvPicPr>
          <p:cNvPr id="7" name="Содержимое 6" descr="86daa8a5-1647-4dc6-8a40-7f8c6fe3dd8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9228" r="1043" b="17016"/>
          <a:stretch>
            <a:fillRect/>
          </a:stretch>
        </p:blipFill>
        <p:spPr>
          <a:xfrm>
            <a:off x="6648469" y="2108886"/>
            <a:ext cx="3937151" cy="3802239"/>
          </a:xfrm>
        </p:spPr>
      </p:pic>
      <p:sp>
        <p:nvSpPr>
          <p:cNvPr id="5" name="Прямоугольник 4"/>
          <p:cNvSpPr/>
          <p:nvPr/>
        </p:nvSpPr>
        <p:spPr>
          <a:xfrm>
            <a:off x="4942030" y="3244334"/>
            <a:ext cx="2307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https://t.me/mypervie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Slide"/>
          <p:cNvPicPr>
            <a:picLocks noChangeAspect="1"/>
          </p:cNvPicPr>
          <p:nvPr/>
        </p:nvPicPr>
        <p:blipFill>
          <a:blip r:embed="rId2" cstate="print"/>
          <a:srcRect r="-811" b="9018"/>
          <a:stretch>
            <a:fillRect/>
          </a:stretch>
        </p:blipFill>
        <p:spPr>
          <a:xfrm>
            <a:off x="0" y="279077"/>
            <a:ext cx="12344181" cy="62782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099384.jpg"/>
          <p:cNvPicPr>
            <a:picLocks noChangeAspect="1"/>
          </p:cNvPicPr>
          <p:nvPr/>
        </p:nvPicPr>
        <p:blipFill>
          <a:blip r:embed="rId2" cstate="print"/>
          <a:srcRect r="3893" b="5314"/>
          <a:stretch>
            <a:fillRect/>
          </a:stretch>
        </p:blipFill>
        <p:spPr>
          <a:xfrm>
            <a:off x="1238726" y="0"/>
            <a:ext cx="103009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Chto_takoe_RDDM_1_page_0009"/>
          <p:cNvPicPr>
            <a:picLocks noChangeAspect="1"/>
          </p:cNvPicPr>
          <p:nvPr/>
        </p:nvPicPr>
        <p:blipFill>
          <a:blip r:embed="rId2" cstate="print"/>
          <a:srcRect r="3070" b="4274"/>
          <a:stretch>
            <a:fillRect/>
          </a:stretch>
        </p:blipFill>
        <p:spPr>
          <a:xfrm>
            <a:off x="567708" y="318053"/>
            <a:ext cx="10683388" cy="5936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5"/>
          <p:cNvPicPr>
            <a:picLocks noChangeAspect="1"/>
          </p:cNvPicPr>
          <p:nvPr/>
        </p:nvPicPr>
        <p:blipFill>
          <a:blip r:embed="rId2" cstate="print"/>
          <a:srcRect r="2321" b="3940"/>
          <a:stretch>
            <a:fillRect/>
          </a:stretch>
        </p:blipFill>
        <p:spPr>
          <a:xfrm>
            <a:off x="259493" y="0"/>
            <a:ext cx="11710007" cy="648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hto_takoe_RDDM_page_0004"/>
          <p:cNvPicPr>
            <a:picLocks noChangeAspect="1"/>
          </p:cNvPicPr>
          <p:nvPr/>
        </p:nvPicPr>
        <p:blipFill>
          <a:blip r:embed="rId2" cstate="print"/>
          <a:srcRect r="2853" b="4979"/>
          <a:stretch>
            <a:fillRect/>
          </a:stretch>
        </p:blipFill>
        <p:spPr>
          <a:xfrm>
            <a:off x="365539" y="212035"/>
            <a:ext cx="11628604" cy="6400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CV7Fj9N1P1k"/>
          <p:cNvPicPr>
            <a:picLocks noChangeAspect="1"/>
          </p:cNvPicPr>
          <p:nvPr/>
        </p:nvPicPr>
        <p:blipFill>
          <a:blip r:embed="rId2" cstate="print"/>
          <a:srcRect r="2434" b="3955"/>
          <a:stretch>
            <a:fillRect/>
          </a:stretch>
        </p:blipFill>
        <p:spPr>
          <a:xfrm>
            <a:off x="806311" y="212035"/>
            <a:ext cx="10788696" cy="637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RDDM_page_00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7140" y="0"/>
            <a:ext cx="96977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11</Words>
  <Application>Microsoft Office PowerPoint</Application>
  <PresentationFormat>Произвольный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Муравьева Полина Евгеньевна, специалист по организации работы РДДМ «Движение Первых» в Конаковском районе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Montazhka</dc:creator>
  <cp:lastModifiedBy>Полина</cp:lastModifiedBy>
  <cp:revision>28</cp:revision>
  <dcterms:created xsi:type="dcterms:W3CDTF">2023-10-02T20:46:00Z</dcterms:created>
  <dcterms:modified xsi:type="dcterms:W3CDTF">2023-10-10T06:02:21Z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1049-12.2.0.13215</vt:lpwstr>
  </property>
  <property fmtid="{D5CDD505-2E9C-101B-9397-08002B2CF9AE}" pid="3" name="ICV">
    <vt:lpwstr>48F2F95706C5410B91BC6E0413E14297_13</vt:lpwstr>
  </property>
</Properties>
</file>