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2" r:id="rId3"/>
    <p:sldId id="258" r:id="rId4"/>
    <p:sldId id="259" r:id="rId5"/>
    <p:sldId id="260" r:id="rId6"/>
    <p:sldId id="261" r:id="rId7"/>
    <p:sldId id="257" r:id="rId8"/>
    <p:sldId id="264" r:id="rId9"/>
    <p:sldId id="265" r:id="rId10"/>
    <p:sldId id="266" r:id="rId11"/>
    <p:sldId id="263" r:id="rId12"/>
    <p:sldId id="267" r:id="rId13"/>
  </p:sldIdLst>
  <p:sldSz cx="9144000" cy="6858000" type="screen4x3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12/15/2022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12/15/2022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add title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12/15/2022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12/15/2022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12/15/2022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12/15/2022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12/15/2022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12/15/2022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12/15/2022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12/15/2022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12/15/2022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AF463A-BC7C-46EE-9F1E-7F377CCA4891}" type="datetimeFigureOut">
              <a:rPr lang="en-US" smtClean="0"/>
              <a:pPr/>
              <a:t>12/15/2022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latinLnBrk="0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latinLnBrk="0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latinLnBrk="0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latinLnBrk="0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latinLnBrk="0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latinLnBrk="0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5943600"/>
          </a:xfrm>
        </p:spPr>
        <p:txBody>
          <a:bodyPr>
            <a:noAutofit/>
          </a:bodyPr>
          <a:lstStyle/>
          <a:p>
            <a:r>
              <a:rPr lang="ru-RU" sz="4800" dirty="0" smtClean="0"/>
              <a:t>Программа Поддержки </a:t>
            </a:r>
            <a:br>
              <a:rPr lang="ru-RU" sz="4800" dirty="0" smtClean="0"/>
            </a:br>
            <a:r>
              <a:rPr lang="ru-RU" sz="4800" dirty="0" smtClean="0"/>
              <a:t>Местных Инициатив </a:t>
            </a:r>
            <a:br>
              <a:rPr lang="ru-RU" sz="4800" dirty="0" smtClean="0"/>
            </a:br>
            <a:r>
              <a:rPr lang="ru-RU" sz="4800" dirty="0" smtClean="0"/>
              <a:t/>
            </a:r>
            <a:br>
              <a:rPr lang="ru-RU" sz="4800" dirty="0" smtClean="0"/>
            </a:br>
            <a:r>
              <a:rPr lang="ru-RU" sz="4800" dirty="0" smtClean="0"/>
              <a:t>ППМИ – 2023г</a:t>
            </a:r>
            <a:br>
              <a:rPr lang="ru-RU" sz="4800" dirty="0" smtClean="0"/>
            </a:br>
            <a:r>
              <a:rPr lang="ru-RU" sz="4800" dirty="0" smtClean="0"/>
              <a:t>пос.Деревянка </a:t>
            </a:r>
            <a:br>
              <a:rPr lang="ru-RU" sz="4800" dirty="0" smtClean="0"/>
            </a:br>
            <a:r>
              <a:rPr lang="ru-RU" sz="4800" dirty="0" smtClean="0"/>
              <a:t/>
            </a:r>
            <a:br>
              <a:rPr lang="ru-RU" sz="4800" dirty="0" smtClean="0"/>
            </a:br>
            <a:r>
              <a:rPr lang="ru-RU" sz="4800" dirty="0" smtClean="0"/>
              <a:t>Инициативный проект «Благоустройство поселка»</a:t>
            </a:r>
            <a:r>
              <a:rPr lang="ru-RU" sz="4000" dirty="0" smtClean="0"/>
              <a:t/>
            </a:r>
            <a:br>
              <a:rPr lang="ru-RU" sz="4000" dirty="0" smtClean="0"/>
            </a:br>
            <a:endParaRPr lang="ru-RU" sz="4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eJ0xw8j1868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657600" y="228600"/>
            <a:ext cx="5334000" cy="3124200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52400" y="228600"/>
            <a:ext cx="3352800" cy="6324600"/>
          </a:xfrm>
        </p:spPr>
        <p:txBody>
          <a:bodyPr>
            <a:normAutofit fontScale="85000" lnSpcReduction="20000"/>
          </a:bodyPr>
          <a:lstStyle/>
          <a:p>
            <a:pPr>
              <a:buFont typeface="Wingdings" pitchFamily="2" charset="2"/>
              <a:buChar char="ü"/>
            </a:pPr>
            <a:r>
              <a:rPr lang="ru-RU" sz="2000" dirty="0" smtClean="0"/>
              <a:t> </a:t>
            </a:r>
            <a:r>
              <a:rPr lang="ru-RU" sz="2600" dirty="0" err="1" smtClean="0"/>
              <a:t>Благополучателями</a:t>
            </a:r>
            <a:r>
              <a:rPr lang="ru-RU" sz="2600" dirty="0" smtClean="0"/>
              <a:t> проекта будут абсолютно </a:t>
            </a:r>
            <a:r>
              <a:rPr lang="ru-RU" sz="2600" u="sng" dirty="0" smtClean="0"/>
              <a:t>все жители </a:t>
            </a:r>
            <a:r>
              <a:rPr lang="ru-RU" sz="2600" dirty="0" smtClean="0"/>
              <a:t>поселка</a:t>
            </a:r>
          </a:p>
          <a:p>
            <a:pPr>
              <a:buFont typeface="Wingdings" pitchFamily="2" charset="2"/>
              <a:buChar char="ü"/>
            </a:pPr>
            <a:r>
              <a:rPr lang="ru-RU" sz="2600" dirty="0" smtClean="0"/>
              <a:t> В перспективе - возможность раздельного сбора мусора </a:t>
            </a:r>
          </a:p>
          <a:p>
            <a:pPr>
              <a:buFont typeface="Wingdings" pitchFamily="2" charset="2"/>
              <a:buChar char="ü"/>
            </a:pPr>
            <a:r>
              <a:rPr lang="ru-RU" sz="2600" dirty="0" smtClean="0"/>
              <a:t> Удобство пользования площадками детьми и пожилыми людьми</a:t>
            </a:r>
          </a:p>
          <a:p>
            <a:pPr>
              <a:buFont typeface="Wingdings" pitchFamily="2" charset="2"/>
              <a:buChar char="ü"/>
            </a:pPr>
            <a:r>
              <a:rPr lang="ru-RU" sz="2600" dirty="0" smtClean="0"/>
              <a:t> Возможность реконструкции </a:t>
            </a:r>
            <a:r>
              <a:rPr lang="ru-RU" sz="2600" u="sng" dirty="0" smtClean="0"/>
              <a:t>всех </a:t>
            </a:r>
            <a:r>
              <a:rPr lang="ru-RU" sz="2600" dirty="0" smtClean="0"/>
              <a:t>имеющихся в поселке площадок</a:t>
            </a:r>
          </a:p>
          <a:p>
            <a:pPr>
              <a:buFont typeface="Wingdings" pitchFamily="2" charset="2"/>
              <a:buChar char="ü"/>
            </a:pPr>
            <a:r>
              <a:rPr lang="ru-RU" sz="2600" u="sng" dirty="0" smtClean="0"/>
              <a:t> Единственная возможность </a:t>
            </a:r>
            <a:r>
              <a:rPr lang="ru-RU" sz="2600" dirty="0" smtClean="0"/>
              <a:t>реконструкции площадок ТКО в виду ограничения бюджета поселка</a:t>
            </a:r>
          </a:p>
          <a:p>
            <a:pPr>
              <a:buFont typeface="Wingdings" pitchFamily="2" charset="2"/>
              <a:buChar char="ü"/>
            </a:pPr>
            <a:r>
              <a:rPr lang="ru-RU" sz="2600" dirty="0" smtClean="0"/>
              <a:t>Долгожданная чистота вокруг контейнеров</a:t>
            </a:r>
          </a:p>
          <a:p>
            <a:pPr>
              <a:buFont typeface="Wingdings" pitchFamily="2" charset="2"/>
              <a:buChar char="ü"/>
            </a:pPr>
            <a:endParaRPr lang="ru-RU" dirty="0"/>
          </a:p>
        </p:txBody>
      </p:sp>
      <p:pic>
        <p:nvPicPr>
          <p:cNvPr id="6" name="Содержимое 4" descr="eJ0xw8j1868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57600" y="3471231"/>
            <a:ext cx="5334000" cy="30003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114800" y="274638"/>
            <a:ext cx="4800600" cy="6430962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В случае экономии по смете проекта, возможно направить средства на установку нескольких опор освещения для дополнительного благоустройства поселка 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2000" r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Безымянный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5" name="Заголовок 1"/>
          <p:cNvSpPr txBox="1">
            <a:spLocks noGrp="1"/>
          </p:cNvSpPr>
          <p:nvPr>
            <p:ph type="title"/>
          </p:nvPr>
        </p:nvSpPr>
        <p:spPr>
          <a:xfrm>
            <a:off x="304800" y="228600"/>
            <a:ext cx="4724400" cy="6248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Инициатива проекта подготовлена </a:t>
            </a:r>
            <a:br>
              <a:rPr kumimoji="0" lang="ru-RU" sz="4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4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4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4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Чудовой</a:t>
            </a:r>
            <a:r>
              <a:rPr kumimoji="0" lang="ru-RU" sz="40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Светланой </a:t>
            </a:r>
            <a:br>
              <a:rPr kumimoji="0" lang="ru-RU" sz="40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lang="ru-RU" sz="4000" dirty="0" smtClean="0"/>
              <a:t/>
            </a:r>
            <a:br>
              <a:rPr lang="ru-RU" sz="4000" dirty="0" smtClean="0"/>
            </a:br>
            <a:r>
              <a:rPr lang="ru-RU" sz="4000" dirty="0" smtClean="0"/>
              <a:t/>
            </a:r>
            <a:br>
              <a:rPr lang="ru-RU" sz="4000" dirty="0" smtClean="0"/>
            </a:br>
            <a:r>
              <a:rPr lang="ru-RU" sz="4000" dirty="0" smtClean="0"/>
              <a:t/>
            </a:r>
            <a:br>
              <a:rPr lang="ru-RU" sz="4000" dirty="0" smtClean="0"/>
            </a:br>
            <a:r>
              <a:rPr lang="ru-RU" sz="4000" dirty="0" smtClean="0"/>
              <a:t>Спасибо за внимание!</a:t>
            </a:r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3200" dirty="0" smtClean="0"/>
              <a:t/>
            </a:r>
            <a:br>
              <a:rPr lang="ru-RU" sz="3200" dirty="0" smtClean="0"/>
            </a:b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3400" y="0"/>
            <a:ext cx="8229600" cy="1143000"/>
          </a:xfrm>
        </p:spPr>
        <p:txBody>
          <a:bodyPr/>
          <a:lstStyle/>
          <a:p>
            <a:r>
              <a:rPr lang="ru-RU" dirty="0" smtClean="0"/>
              <a:t>Проект благоустройства </a:t>
            </a:r>
            <a:endParaRPr lang="ru-RU" dirty="0"/>
          </a:p>
        </p:txBody>
      </p:sp>
      <p:pic>
        <p:nvPicPr>
          <p:cNvPr id="4" name="Содержимое 3" descr="LA-48-1500h1000mm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81000" y="1295400"/>
            <a:ext cx="8458200" cy="5334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28600"/>
            <a:ext cx="7772400" cy="990600"/>
          </a:xfrm>
        </p:spPr>
        <p:txBody>
          <a:bodyPr/>
          <a:lstStyle/>
          <a:p>
            <a:r>
              <a:rPr lang="ru-RU" u="sng" dirty="0" smtClean="0"/>
              <a:t>Актуальность проекта:</a:t>
            </a:r>
            <a:endParaRPr lang="ru-RU" u="sng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" y="1143000"/>
            <a:ext cx="8763000" cy="5486400"/>
          </a:xfrm>
        </p:spPr>
        <p:txBody>
          <a:bodyPr>
            <a:normAutofit fontScale="85000" lnSpcReduction="10000"/>
          </a:bodyPr>
          <a:lstStyle/>
          <a:p>
            <a:pPr marL="514350" indent="-514350">
              <a:buFont typeface="Wingdings" pitchFamily="2" charset="2"/>
              <a:buChar char="ü"/>
            </a:pPr>
            <a:r>
              <a:rPr lang="ru-RU" dirty="0" smtClean="0">
                <a:solidFill>
                  <a:schemeClr val="tx1"/>
                </a:solidFill>
              </a:rPr>
              <a:t>Ни одна мусорная площадка в поселке не отвечает требованиям законодательства</a:t>
            </a:r>
          </a:p>
          <a:p>
            <a:pPr marL="514350" indent="-514350">
              <a:buFont typeface="Wingdings" pitchFamily="2" charset="2"/>
              <a:buChar char="ü"/>
            </a:pPr>
            <a:r>
              <a:rPr lang="ru-RU" dirty="0" smtClean="0">
                <a:solidFill>
                  <a:schemeClr val="tx1"/>
                </a:solidFill>
              </a:rPr>
              <a:t>Площадки не имеют ограждения, основания и крыши, что способствует загрязнению окружающей среды</a:t>
            </a:r>
          </a:p>
          <a:p>
            <a:pPr marL="514350" indent="-514350">
              <a:buFont typeface="Wingdings" pitchFamily="2" charset="2"/>
              <a:buChar char="ü"/>
            </a:pPr>
            <a:r>
              <a:rPr lang="ru-RU" dirty="0" smtClean="0">
                <a:solidFill>
                  <a:schemeClr val="tx1"/>
                </a:solidFill>
              </a:rPr>
              <a:t>Мусорные контейнеры постоянно переполнены</a:t>
            </a:r>
          </a:p>
          <a:p>
            <a:pPr marL="514350" indent="-514350">
              <a:buFont typeface="Wingdings" pitchFamily="2" charset="2"/>
              <a:buChar char="ü"/>
            </a:pPr>
            <a:r>
              <a:rPr lang="ru-RU" dirty="0" smtClean="0">
                <a:solidFill>
                  <a:schemeClr val="tx1"/>
                </a:solidFill>
              </a:rPr>
              <a:t>Мусорные баки не стационарны </a:t>
            </a:r>
          </a:p>
          <a:p>
            <a:pPr marL="514350" indent="-514350">
              <a:buFont typeface="Wingdings" pitchFamily="2" charset="2"/>
              <a:buChar char="ü"/>
            </a:pPr>
            <a:r>
              <a:rPr lang="ru-RU" dirty="0" smtClean="0">
                <a:solidFill>
                  <a:schemeClr val="tx1"/>
                </a:solidFill>
              </a:rPr>
              <a:t>Отсутствуют площадки для складирования крупногабаритного  мусора</a:t>
            </a:r>
          </a:p>
          <a:p>
            <a:pPr marL="514350" indent="-514350">
              <a:buFont typeface="Wingdings" pitchFamily="2" charset="2"/>
              <a:buChar char="ü"/>
            </a:pPr>
            <a:r>
              <a:rPr lang="ru-RU" dirty="0" smtClean="0">
                <a:solidFill>
                  <a:schemeClr val="tx1"/>
                </a:solidFill>
              </a:rPr>
              <a:t>Не оборудованные площадки являются благоприятной средой для размножения крыс и других вредителей</a:t>
            </a:r>
          </a:p>
          <a:p>
            <a:pPr marL="514350" indent="-514350">
              <a:buFont typeface="Wingdings" pitchFamily="2" charset="2"/>
              <a:buChar char="ü"/>
            </a:pPr>
            <a:r>
              <a:rPr lang="ru-RU" dirty="0" smtClean="0">
                <a:solidFill>
                  <a:schemeClr val="tx1"/>
                </a:solidFill>
              </a:rPr>
              <a:t>Низкая эстетическая привлекательность, грязь и антисанитария</a:t>
            </a:r>
          </a:p>
          <a:p>
            <a:pPr marL="514350" indent="-514350">
              <a:buFont typeface="Wingdings" pitchFamily="2" charset="2"/>
              <a:buChar char="ü"/>
            </a:pPr>
            <a:r>
              <a:rPr lang="ru-RU" dirty="0" smtClean="0">
                <a:solidFill>
                  <a:schemeClr val="tx1"/>
                </a:solidFill>
              </a:rPr>
              <a:t>Отсутствие экологической культуры населения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Состояние площадок ТКО</a:t>
            </a:r>
            <a:endParaRPr lang="ru-RU" dirty="0"/>
          </a:p>
        </p:txBody>
      </p:sp>
      <p:pic>
        <p:nvPicPr>
          <p:cNvPr id="5" name="Содержимое 4" descr="bskNtTuow0w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228600" y="1981200"/>
            <a:ext cx="4114800" cy="3734834"/>
          </a:xfrm>
        </p:spPr>
      </p:pic>
      <p:pic>
        <p:nvPicPr>
          <p:cNvPr id="6" name="Содержимое 5" descr="WSsM_t_ptEU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572000" y="1981200"/>
            <a:ext cx="4343731" cy="37338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Состояние площадок ТКО</a:t>
            </a:r>
            <a:endParaRPr lang="ru-RU" dirty="0"/>
          </a:p>
        </p:txBody>
      </p:sp>
      <p:pic>
        <p:nvPicPr>
          <p:cNvPr id="5" name="Содержимое 4" descr="eJ0xw8j1868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57330" y="2362200"/>
            <a:ext cx="4490870" cy="3047999"/>
          </a:xfrm>
        </p:spPr>
      </p:pic>
      <p:pic>
        <p:nvPicPr>
          <p:cNvPr id="6" name="Содержимое 5" descr="LPvcJg-Dmk4.jpg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4708718" y="2353439"/>
            <a:ext cx="3917563" cy="301948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Состояние площадок ТКО</a:t>
            </a:r>
            <a:endParaRPr lang="ru-RU" dirty="0"/>
          </a:p>
        </p:txBody>
      </p:sp>
      <p:pic>
        <p:nvPicPr>
          <p:cNvPr id="5" name="Содержимое 4" descr="eJ0xw8j1868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163162" y="2133600"/>
            <a:ext cx="4382493" cy="3276599"/>
          </a:xfrm>
        </p:spPr>
      </p:pic>
      <p:pic>
        <p:nvPicPr>
          <p:cNvPr id="6" name="Содержимое 5" descr="LPvcJg-Dmk4.jpg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4708718" y="2133601"/>
            <a:ext cx="3917563" cy="3231824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28600"/>
            <a:ext cx="7772400" cy="1470025"/>
          </a:xfrm>
        </p:spPr>
        <p:txBody>
          <a:bodyPr/>
          <a:lstStyle/>
          <a:p>
            <a:r>
              <a:rPr lang="ru-RU" dirty="0" smtClean="0"/>
              <a:t>Задачи проекта: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04800" y="1524000"/>
            <a:ext cx="8534400" cy="5105400"/>
          </a:xfrm>
        </p:spPr>
        <p:txBody>
          <a:bodyPr>
            <a:normAutofit fontScale="92500" lnSpcReduction="20000"/>
          </a:bodyPr>
          <a:lstStyle/>
          <a:p>
            <a:pPr lvl="0" indent="-342900" algn="just">
              <a:buFont typeface="+mj-lt"/>
              <a:buAutoNum type="arabicPeriod"/>
              <a:tabLst>
                <a:tab pos="201295" algn="l"/>
              </a:tabLst>
            </a:pPr>
            <a:r>
              <a:rPr lang="ru-RU" sz="3400" dirty="0" smtClean="0">
                <a:solidFill>
                  <a:srgbClr val="282828"/>
                </a:solidFill>
                <a:ea typeface="Times New Roman"/>
              </a:rPr>
              <a:t>Обеспечение экологической безопасности</a:t>
            </a:r>
            <a:endParaRPr lang="ru-RU" sz="3400" dirty="0" smtClean="0">
              <a:ea typeface="Times New Roman"/>
            </a:endParaRPr>
          </a:p>
          <a:p>
            <a:pPr lvl="0" indent="-342900" algn="just">
              <a:buFont typeface="+mj-lt"/>
              <a:buAutoNum type="arabicPeriod"/>
              <a:tabLst>
                <a:tab pos="201295" algn="l"/>
              </a:tabLst>
            </a:pPr>
            <a:r>
              <a:rPr lang="ru-RU" sz="3400" dirty="0" smtClean="0">
                <a:solidFill>
                  <a:srgbClr val="282828"/>
                </a:solidFill>
                <a:ea typeface="Times New Roman"/>
              </a:rPr>
              <a:t>Создание комфортной среды и благоприятных условий для проживания жителей поселения</a:t>
            </a:r>
            <a:endParaRPr lang="ru-RU" sz="3400" dirty="0" smtClean="0">
              <a:ea typeface="Times New Roman"/>
            </a:endParaRPr>
          </a:p>
          <a:p>
            <a:pPr lvl="0" indent="-342900" algn="just">
              <a:buFont typeface="+mj-lt"/>
              <a:buAutoNum type="arabicPeriod"/>
              <a:tabLst>
                <a:tab pos="201295" algn="l"/>
              </a:tabLst>
            </a:pPr>
            <a:r>
              <a:rPr lang="ru-RU" sz="3400" dirty="0" smtClean="0">
                <a:solidFill>
                  <a:srgbClr val="282828"/>
                </a:solidFill>
                <a:ea typeface="Times New Roman"/>
              </a:rPr>
              <a:t>Повышение уровня внешнего благоустройства территории поселения</a:t>
            </a:r>
            <a:endParaRPr lang="ru-RU" sz="3400" dirty="0" smtClean="0">
              <a:ea typeface="Times New Roman"/>
            </a:endParaRPr>
          </a:p>
          <a:p>
            <a:pPr lvl="0" indent="-342900" algn="just">
              <a:buFont typeface="+mj-lt"/>
              <a:buAutoNum type="arabicPeriod"/>
              <a:tabLst>
                <a:tab pos="201295" algn="l"/>
              </a:tabLst>
            </a:pPr>
            <a:r>
              <a:rPr lang="ru-RU" sz="3400" dirty="0" smtClean="0">
                <a:solidFill>
                  <a:schemeClr val="tx1"/>
                </a:solidFill>
                <a:ea typeface="Times New Roman"/>
              </a:rPr>
              <a:t>Приведение существующих площадок накопления ТКО в соответствие с тр</a:t>
            </a:r>
            <a:r>
              <a:rPr lang="ru-RU" sz="3400" dirty="0" smtClean="0">
                <a:solidFill>
                  <a:srgbClr val="282828"/>
                </a:solidFill>
                <a:ea typeface="Times New Roman"/>
              </a:rPr>
              <a:t>ебованиями законодательства.</a:t>
            </a:r>
          </a:p>
          <a:p>
            <a:pPr lvl="0" indent="-342900" algn="just">
              <a:buFont typeface="+mj-lt"/>
              <a:buAutoNum type="arabicPeriod"/>
              <a:tabLst>
                <a:tab pos="201295" algn="l"/>
              </a:tabLst>
            </a:pPr>
            <a:r>
              <a:rPr lang="ru-RU" sz="3400" dirty="0" smtClean="0">
                <a:solidFill>
                  <a:srgbClr val="282828"/>
                </a:solidFill>
                <a:ea typeface="Times New Roman"/>
              </a:rPr>
              <a:t>Формирование экологической культуры населения</a:t>
            </a:r>
          </a:p>
          <a:p>
            <a:pPr lvl="0" indent="-342900" algn="just">
              <a:buFont typeface="+mj-lt"/>
              <a:buAutoNum type="arabicPeriod"/>
              <a:tabLst>
                <a:tab pos="201295" algn="l"/>
              </a:tabLst>
            </a:pPr>
            <a:r>
              <a:rPr lang="ru-RU" sz="3400" dirty="0" smtClean="0">
                <a:solidFill>
                  <a:srgbClr val="282828"/>
                </a:solidFill>
                <a:ea typeface="Times New Roman"/>
              </a:rPr>
              <a:t>Улучшение санитарной и экологической  обстановки, дератизация</a:t>
            </a:r>
          </a:p>
          <a:p>
            <a:pPr lvl="0" indent="-342900" algn="just">
              <a:buFont typeface="+mj-lt"/>
              <a:buAutoNum type="arabicPeriod"/>
              <a:tabLst>
                <a:tab pos="201295" algn="l"/>
              </a:tabLst>
            </a:pPr>
            <a:endParaRPr lang="ru-RU" sz="3400" dirty="0" smtClean="0">
              <a:solidFill>
                <a:srgbClr val="282828"/>
              </a:solidFill>
              <a:ea typeface="Times New Roman"/>
            </a:endParaRPr>
          </a:p>
          <a:p>
            <a:pPr lvl="0" indent="-342900" algn="just">
              <a:buFont typeface="+mj-lt"/>
              <a:buAutoNum type="arabicPeriod"/>
              <a:tabLst>
                <a:tab pos="201295" algn="l"/>
              </a:tabLst>
            </a:pPr>
            <a:endParaRPr lang="ru-RU" sz="3400" dirty="0" smtClean="0">
              <a:solidFill>
                <a:srgbClr val="282828"/>
              </a:solidFill>
              <a:ea typeface="Times New Roman"/>
            </a:endParaRPr>
          </a:p>
          <a:p>
            <a:pPr lvl="0" indent="-342900" algn="just">
              <a:buFont typeface="+mj-lt"/>
              <a:buAutoNum type="arabicPeriod"/>
              <a:tabLst>
                <a:tab pos="201295" algn="l"/>
              </a:tabLst>
            </a:pPr>
            <a:endParaRPr lang="ru-RU" sz="3400" dirty="0" smtClean="0">
              <a:solidFill>
                <a:srgbClr val="282828"/>
              </a:solidFill>
              <a:ea typeface="Times New Roman"/>
            </a:endParaRPr>
          </a:p>
          <a:p>
            <a:pPr lvl="0" indent="-342900" algn="just">
              <a:buFont typeface="+mj-lt"/>
              <a:buAutoNum type="arabicPeriod"/>
              <a:tabLst>
                <a:tab pos="201295" algn="l"/>
              </a:tabLst>
            </a:pPr>
            <a:endParaRPr lang="ru-RU" sz="3400" dirty="0" smtClean="0">
              <a:ea typeface="Times New Roman"/>
            </a:endParaRP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Возможный вид площадок</a:t>
            </a:r>
            <a:endParaRPr lang="ru-RU" dirty="0"/>
          </a:p>
        </p:txBody>
      </p:sp>
      <p:pic>
        <p:nvPicPr>
          <p:cNvPr id="5" name="Содержимое 4" descr="a538524d0ab8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52400" y="1828800"/>
            <a:ext cx="4343400" cy="4343400"/>
          </a:xfrm>
        </p:spPr>
      </p:pic>
      <p:pic>
        <p:nvPicPr>
          <p:cNvPr id="6" name="Содержимое 5" descr="838512-photo-big.jpg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4470700" y="1828800"/>
            <a:ext cx="4520900" cy="42672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ru-RU" dirty="0" smtClean="0"/>
              <a:t>Возможный вид площадок</a:t>
            </a:r>
            <a:endParaRPr lang="ru-RU" dirty="0"/>
          </a:p>
        </p:txBody>
      </p:sp>
      <p:pic>
        <p:nvPicPr>
          <p:cNvPr id="4" name="Содержимое 3" descr="ENTBwh_pzEI0k4QiP63XIfvQFIhe0AyNRk4wvZZhObRtUdN8K3k1nba_q40hjd-NK4o2MflNnMN_CsbwWqU8GyO3vcK1UPrL_xizEmgS8epwaSalo5w1oUemw1s1ndZkXNIk2OgbQ2BDCn9CVBcMcA==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8600" y="1143001"/>
            <a:ext cx="8686800" cy="2895599"/>
          </a:xfrm>
        </p:spPr>
      </p:pic>
      <p:pic>
        <p:nvPicPr>
          <p:cNvPr id="5" name="Содержимое 3" descr="ENTBwh_pzEI0k4QiP63XIfvQFIhe0AyNRk4wvZZhObRtUdN8K3k1nba_q40hjd-NK4o2MflNnMN_CsbwWqU8GyO3vcK1UPrL_xizEmgS8epwaSalo5w1oUemw1s1ndZkXNIk2OgbQ2BDCn9CVBcMcA==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600" y="3581400"/>
            <a:ext cx="8686800" cy="3276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8100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60000" r="100000" b="20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572</TotalTime>
  <Words>196</Words>
  <PresentationFormat>Экран (4:3)</PresentationFormat>
  <Paragraphs>34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Office Theme</vt:lpstr>
      <vt:lpstr>Программа Поддержки  Местных Инициатив   ППМИ – 2023г пос.Деревянка   Инициативный проект «Благоустройство поселка» </vt:lpstr>
      <vt:lpstr>Проект благоустройства </vt:lpstr>
      <vt:lpstr>Актуальность проекта:</vt:lpstr>
      <vt:lpstr>Состояние площадок ТКО</vt:lpstr>
      <vt:lpstr>Состояние площадок ТКО</vt:lpstr>
      <vt:lpstr>Состояние площадок ТКО</vt:lpstr>
      <vt:lpstr>Задачи проекта:</vt:lpstr>
      <vt:lpstr>Возможный вид площадок</vt:lpstr>
      <vt:lpstr>Возможный вид площадок</vt:lpstr>
      <vt:lpstr>Слайд 10</vt:lpstr>
      <vt:lpstr>В случае экономии по смете проекта, возможно направить средства на установку нескольких опор освещения для дополнительного благоустройства поселка </vt:lpstr>
      <vt:lpstr>Инициатива проекта подготовлена   Чудовой Светланой     Спасибо за внимание! 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Программа Поддержки  Местных Инициатив   ППМИ – 2023г пос.Деревянка   Инициативный проект «Благоустройство поселка» </dc:title>
  <dc:creator>Арина</dc:creator>
  <cp:lastModifiedBy>Арина</cp:lastModifiedBy>
  <cp:revision>35</cp:revision>
  <dcterms:created xsi:type="dcterms:W3CDTF">2022-12-14T08:51:47Z</dcterms:created>
  <dcterms:modified xsi:type="dcterms:W3CDTF">2022-12-15T10:52:36Z</dcterms:modified>
</cp:coreProperties>
</file>