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2" r:id="rId3"/>
    <p:sldId id="257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5" r:id="rId16"/>
    <p:sldId id="277" r:id="rId17"/>
    <p:sldId id="271" r:id="rId18"/>
    <p:sldId id="278" r:id="rId19"/>
    <p:sldId id="276" r:id="rId20"/>
    <p:sldId id="279" r:id="rId21"/>
    <p:sldId id="280" r:id="rId22"/>
    <p:sldId id="281" r:id="rId23"/>
    <p:sldId id="282" r:id="rId24"/>
    <p:sldId id="283" r:id="rId25"/>
    <p:sldId id="284" r:id="rId26"/>
    <p:sldId id="285" r:id="rId27"/>
    <p:sldId id="286" r:id="rId28"/>
    <p:sldId id="287" r:id="rId29"/>
    <p:sldId id="273" r:id="rId30"/>
    <p:sldId id="274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1" d="100"/>
          <a:sy n="51" d="100"/>
        </p:scale>
        <p:origin x="-192" y="1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995D2-C7CA-431A-B1AC-CC29F0D6E245}" type="datetimeFigureOut">
              <a:rPr lang="ru-RU" smtClean="0"/>
              <a:pPr/>
              <a:t>14.11.2021</a:t>
            </a:fld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98CE5A1-7CC6-47BF-8E46-3061C51F1D7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995D2-C7CA-431A-B1AC-CC29F0D6E245}" type="datetimeFigureOut">
              <a:rPr lang="ru-RU" smtClean="0"/>
              <a:pPr/>
              <a:t>14.11.2021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CE5A1-7CC6-47BF-8E46-3061C51F1D7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995D2-C7CA-431A-B1AC-CC29F0D6E245}" type="datetimeFigureOut">
              <a:rPr lang="ru-RU" smtClean="0"/>
              <a:pPr/>
              <a:t>14.11.2021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CE5A1-7CC6-47BF-8E46-3061C51F1D7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05995D2-C7CA-431A-B1AC-CC29F0D6E245}" type="datetimeFigureOut">
              <a:rPr lang="ru-RU" smtClean="0"/>
              <a:pPr/>
              <a:t>14.11.2021</a:t>
            </a:fld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398CE5A1-7CC6-47BF-8E46-3061C51F1D7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995D2-C7CA-431A-B1AC-CC29F0D6E245}" type="datetimeFigureOut">
              <a:rPr lang="ru-RU" smtClean="0"/>
              <a:pPr/>
              <a:t>14.11.2021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CE5A1-7CC6-47BF-8E46-3061C51F1D7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995D2-C7CA-431A-B1AC-CC29F0D6E245}" type="datetimeFigureOut">
              <a:rPr lang="ru-RU" smtClean="0"/>
              <a:pPr/>
              <a:t>14.11.2021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CE5A1-7CC6-47BF-8E46-3061C51F1D7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CE5A1-7CC6-47BF-8E46-3061C51F1D7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995D2-C7CA-431A-B1AC-CC29F0D6E245}" type="datetimeFigureOut">
              <a:rPr lang="ru-RU" smtClean="0"/>
              <a:pPr/>
              <a:t>14.11.2021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Содержимое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Содержимое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995D2-C7CA-431A-B1AC-CC29F0D6E245}" type="datetimeFigureOut">
              <a:rPr lang="ru-RU" smtClean="0"/>
              <a:pPr/>
              <a:t>14.11.2021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CE5A1-7CC6-47BF-8E46-3061C51F1D7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995D2-C7CA-431A-B1AC-CC29F0D6E245}" type="datetimeFigureOut">
              <a:rPr lang="ru-RU" smtClean="0"/>
              <a:pPr/>
              <a:t>14.11.2021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CE5A1-7CC6-47BF-8E46-3061C51F1D7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Содержимое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05995D2-C7CA-431A-B1AC-CC29F0D6E245}" type="datetimeFigureOut">
              <a:rPr lang="ru-RU" smtClean="0"/>
              <a:pPr/>
              <a:t>14.11.2021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98CE5A1-7CC6-47BF-8E46-3061C51F1D7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995D2-C7CA-431A-B1AC-CC29F0D6E245}" type="datetimeFigureOut">
              <a:rPr lang="ru-RU" smtClean="0"/>
              <a:pPr/>
              <a:t>14.11.2021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98CE5A1-7CC6-47BF-8E46-3061C51F1D7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A05995D2-C7CA-431A-B1AC-CC29F0D6E245}" type="datetimeFigureOut">
              <a:rPr lang="ru-RU" smtClean="0"/>
              <a:pPr/>
              <a:t>14.11.2021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398CE5A1-7CC6-47BF-8E46-3061C51F1D7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16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12" Type="http://schemas.openxmlformats.org/officeDocument/2006/relationships/image" Target="../media/image15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11" Type="http://schemas.openxmlformats.org/officeDocument/2006/relationships/image" Target="../media/image14.jpeg"/><Relationship Id="rId5" Type="http://schemas.openxmlformats.org/officeDocument/2006/relationships/image" Target="../media/image8.jpeg"/><Relationship Id="rId10" Type="http://schemas.openxmlformats.org/officeDocument/2006/relationships/image" Target="../media/image13.jpeg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838200" y="0"/>
            <a:ext cx="8305800" cy="981075"/>
          </a:xfrm>
        </p:spPr>
        <p:txBody>
          <a:bodyPr/>
          <a:lstStyle/>
          <a:p>
            <a:r>
              <a:rPr lang="ru-RU" sz="4400" b="1" dirty="0" smtClean="0">
                <a:solidFill>
                  <a:srgbClr val="FF0000"/>
                </a:solidFill>
              </a:rPr>
              <a:t>МБОУ Светочниковская СОШ</a:t>
            </a:r>
            <a:endParaRPr lang="ru-RU" sz="4400" b="1" dirty="0">
              <a:solidFill>
                <a:srgbClr val="FF0000"/>
              </a:solidFill>
            </a:endParaRPr>
          </a:p>
        </p:txBody>
      </p:sp>
      <p:pic>
        <p:nvPicPr>
          <p:cNvPr id="4106" name="Picture 10" descr="https://ggarovka1.edusite.ru/img/zagruzhenno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980728"/>
            <a:ext cx="9144000" cy="3528392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5076056" y="908720"/>
            <a:ext cx="381642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6600" b="1" dirty="0" smtClean="0">
                <a:solidFill>
                  <a:srgbClr val="FF0000"/>
                </a:solidFill>
                <a:latin typeface="Franklin Gothic Heavy" pitchFamily="34" charset="0"/>
              </a:rPr>
              <a:t>2021 год</a:t>
            </a:r>
            <a:endParaRPr lang="ru-RU" sz="6600" b="1" dirty="0">
              <a:solidFill>
                <a:srgbClr val="FF0000"/>
              </a:solidFill>
              <a:latin typeface="Franklin Gothic Heavy" pitchFamily="34" charset="0"/>
            </a:endParaRPr>
          </a:p>
        </p:txBody>
      </p:sp>
      <p:pic>
        <p:nvPicPr>
          <p:cNvPr id="4116" name="Picture 20" descr="https://selcdn.fedsp.com/yeru/1117365/9%20may%20%2820%29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861048"/>
            <a:ext cx="9144000" cy="4896544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0" y="3717032"/>
            <a:ext cx="882047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FF0000"/>
                </a:solidFill>
              </a:rPr>
              <a:t>п.Светоч  </a:t>
            </a:r>
          </a:p>
          <a:p>
            <a:pPr algn="ctr"/>
            <a:r>
              <a:rPr lang="ru-RU" sz="4400" b="1" dirty="0" smtClean="0">
                <a:solidFill>
                  <a:srgbClr val="FF0000"/>
                </a:solidFill>
              </a:rPr>
              <a:t> </a:t>
            </a:r>
            <a:r>
              <a:rPr lang="ru-RU" sz="4400" b="1" dirty="0" err="1" smtClean="0">
                <a:solidFill>
                  <a:srgbClr val="FF0000"/>
                </a:solidFill>
              </a:rPr>
              <a:t>Милютинский</a:t>
            </a:r>
            <a:r>
              <a:rPr lang="ru-RU" sz="4400" b="1" dirty="0" smtClean="0">
                <a:solidFill>
                  <a:srgbClr val="FF0000"/>
                </a:solidFill>
              </a:rPr>
              <a:t> район </a:t>
            </a:r>
            <a:endParaRPr lang="ru-RU" sz="4400" dirty="0" smtClean="0">
              <a:solidFill>
                <a:srgbClr val="FF0000"/>
              </a:solidFill>
            </a:endParaRPr>
          </a:p>
          <a:p>
            <a:pPr algn="ctr"/>
            <a:r>
              <a:rPr lang="ru-RU" sz="4400" b="1" dirty="0" smtClean="0">
                <a:solidFill>
                  <a:srgbClr val="FF0000"/>
                </a:solidFill>
              </a:rPr>
              <a:t>Ростовская область </a:t>
            </a:r>
            <a:endParaRPr lang="ru-RU" sz="4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152400"/>
            <a:ext cx="4787900" cy="2339975"/>
          </a:xfrm>
        </p:spPr>
        <p:txBody>
          <a:bodyPr>
            <a:normAutofit/>
          </a:bodyPr>
          <a:lstStyle/>
          <a:p>
            <a:pPr algn="ctr"/>
            <a:r>
              <a:rPr lang="ru-RU" sz="4800" b="1" dirty="0" err="1" smtClean="0">
                <a:solidFill>
                  <a:srgbClr val="FF0000"/>
                </a:solidFill>
              </a:rPr>
              <a:t>Любомищенко</a:t>
            </a:r>
            <a:r>
              <a:rPr lang="ru-RU" sz="4800" b="1" dirty="0" smtClean="0">
                <a:solidFill>
                  <a:srgbClr val="FF0000"/>
                </a:solidFill>
              </a:rPr>
              <a:t> Владимир </a:t>
            </a:r>
            <a:r>
              <a:rPr lang="ru-RU" sz="4800" b="1" dirty="0" err="1" smtClean="0">
                <a:solidFill>
                  <a:srgbClr val="FF0000"/>
                </a:solidFill>
              </a:rPr>
              <a:t>Филлипович</a:t>
            </a:r>
            <a:endParaRPr lang="ru-RU" sz="4800" b="1" dirty="0">
              <a:solidFill>
                <a:srgbClr val="FF0000"/>
              </a:solidFill>
            </a:endParaRPr>
          </a:p>
        </p:txBody>
      </p:sp>
      <p:pic>
        <p:nvPicPr>
          <p:cNvPr id="11266" name="Picture 2" descr="C:\Users\пользователь\Documents\img17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5" y="-1"/>
            <a:ext cx="4355976" cy="6832129"/>
          </a:xfrm>
          <a:prstGeom prst="rect">
            <a:avLst/>
          </a:prstGeom>
          <a:noFill/>
        </p:spPr>
      </p:pic>
      <p:pic>
        <p:nvPicPr>
          <p:cNvPr id="5" name="Picture 2" descr="https://hub.ldpr.ru/media/images/leningrad/9eedb7a20c8219301448e360f3dc0a7958f2175bf7f8492c12e611c6d2e8a1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320988"/>
            <a:ext cx="4716016" cy="35370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859338" y="152400"/>
            <a:ext cx="4284662" cy="3563938"/>
          </a:xfrm>
        </p:spPr>
        <p:txBody>
          <a:bodyPr>
            <a:noAutofit/>
          </a:bodyPr>
          <a:lstStyle/>
          <a:p>
            <a:pPr algn="ctr"/>
            <a:r>
              <a:rPr lang="ru-RU" sz="6000" b="1" dirty="0" smtClean="0">
                <a:solidFill>
                  <a:srgbClr val="FF0000"/>
                </a:solidFill>
              </a:rPr>
              <a:t>Фоменко Петр Иванович</a:t>
            </a:r>
            <a:br>
              <a:rPr lang="ru-RU" sz="6000" b="1" dirty="0" smtClean="0">
                <a:solidFill>
                  <a:srgbClr val="FF0000"/>
                </a:solidFill>
              </a:rPr>
            </a:br>
            <a:r>
              <a:rPr lang="ru-RU" sz="5400" b="1" dirty="0" smtClean="0">
                <a:solidFill>
                  <a:srgbClr val="FF0000"/>
                </a:solidFill>
              </a:rPr>
              <a:t>1919 -2010 гг.</a:t>
            </a:r>
            <a:endParaRPr lang="ru-RU" sz="6000" b="1" dirty="0">
              <a:solidFill>
                <a:srgbClr val="FF0000"/>
              </a:solidFill>
            </a:endParaRPr>
          </a:p>
        </p:txBody>
      </p:sp>
      <p:pic>
        <p:nvPicPr>
          <p:cNvPr id="12290" name="Picture 2" descr="C:\Users\пользователь\Documents\img17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689505" cy="6858000"/>
          </a:xfrm>
          <a:prstGeom prst="rect">
            <a:avLst/>
          </a:prstGeom>
          <a:noFill/>
        </p:spPr>
      </p:pic>
      <p:pic>
        <p:nvPicPr>
          <p:cNvPr id="5" name="Picture 2" descr="https://hub.ldpr.ru/media/images/leningrad/9eedb7a20c8219301448e360f3dc0a7958f2175bf7f8492c12e611c6d2e8a1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4077072"/>
            <a:ext cx="4139952" cy="31049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4186808" cy="3636640"/>
          </a:xfrm>
        </p:spPr>
        <p:txBody>
          <a:bodyPr>
            <a:noAutofit/>
          </a:bodyPr>
          <a:lstStyle/>
          <a:p>
            <a:pPr algn="ctr"/>
            <a:r>
              <a:rPr lang="ru-RU" sz="6000" b="1" dirty="0" smtClean="0">
                <a:solidFill>
                  <a:srgbClr val="FF0000"/>
                </a:solidFill>
              </a:rPr>
              <a:t>Ситников Михаил Иванович</a:t>
            </a:r>
            <a:br>
              <a:rPr lang="ru-RU" sz="6000" b="1" dirty="0" smtClean="0">
                <a:solidFill>
                  <a:srgbClr val="FF0000"/>
                </a:solidFill>
              </a:rPr>
            </a:br>
            <a:endParaRPr lang="ru-RU" sz="6000" b="1" dirty="0">
              <a:solidFill>
                <a:srgbClr val="FF0000"/>
              </a:solidFill>
            </a:endParaRPr>
          </a:p>
        </p:txBody>
      </p:sp>
      <p:pic>
        <p:nvPicPr>
          <p:cNvPr id="13314" name="Picture 2" descr="C:\Users\пользователь\Documents\img17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9993" y="-1"/>
            <a:ext cx="4644008" cy="6869385"/>
          </a:xfrm>
          <a:prstGeom prst="rect">
            <a:avLst/>
          </a:prstGeom>
          <a:noFill/>
        </p:spPr>
      </p:pic>
      <p:pic>
        <p:nvPicPr>
          <p:cNvPr id="5" name="Picture 2" descr="https://hub.ldpr.ru/media/images/leningrad/9eedb7a20c8219301448e360f3dc0a7958f2175bf7f8492c12e611c6d2e8a106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725652"/>
            <a:ext cx="4176464" cy="313234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427984" y="152400"/>
            <a:ext cx="4716016" cy="3420616"/>
          </a:xfrm>
        </p:spPr>
        <p:txBody>
          <a:bodyPr>
            <a:normAutofit/>
          </a:bodyPr>
          <a:lstStyle/>
          <a:p>
            <a:pPr algn="ctr"/>
            <a:r>
              <a:rPr lang="ru-RU" sz="4800" b="1" dirty="0" err="1" smtClean="0">
                <a:solidFill>
                  <a:srgbClr val="FF0000"/>
                </a:solidFill>
              </a:rPr>
              <a:t>Гладченко</a:t>
            </a:r>
            <a:r>
              <a:rPr lang="ru-RU" sz="4800" b="1" dirty="0" smtClean="0">
                <a:solidFill>
                  <a:srgbClr val="FF0000"/>
                </a:solidFill>
              </a:rPr>
              <a:t> Иван Аристархович</a:t>
            </a:r>
            <a:br>
              <a:rPr lang="ru-RU" sz="4800" b="1" dirty="0" smtClean="0">
                <a:solidFill>
                  <a:srgbClr val="FF0000"/>
                </a:solidFill>
              </a:rPr>
            </a:br>
            <a:r>
              <a:rPr lang="ru-RU" sz="4800" b="1" dirty="0" smtClean="0">
                <a:solidFill>
                  <a:srgbClr val="FF0000"/>
                </a:solidFill>
              </a:rPr>
              <a:t>1921 -1995 гг.</a:t>
            </a:r>
            <a:endParaRPr lang="ru-RU" sz="4800" b="1" dirty="0">
              <a:solidFill>
                <a:srgbClr val="FF0000"/>
              </a:solidFill>
            </a:endParaRPr>
          </a:p>
        </p:txBody>
      </p:sp>
      <p:pic>
        <p:nvPicPr>
          <p:cNvPr id="14338" name="Picture 2" descr="C:\Users\пользователь\Documents\img17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427984" cy="6913493"/>
          </a:xfrm>
          <a:prstGeom prst="rect">
            <a:avLst/>
          </a:prstGeom>
          <a:noFill/>
        </p:spPr>
      </p:pic>
      <p:pic>
        <p:nvPicPr>
          <p:cNvPr id="5" name="Picture 2" descr="https://hub.ldpr.ru/media/images/leningrad/9eedb7a20c8219301448e360f3dc0a7958f2175bf7f8492c12e611c6d2e8a106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753036"/>
            <a:ext cx="4572000" cy="3429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1520" y="152400"/>
            <a:ext cx="3744416" cy="3492624"/>
          </a:xfrm>
        </p:spPr>
        <p:txBody>
          <a:bodyPr>
            <a:noAutofit/>
          </a:bodyPr>
          <a:lstStyle/>
          <a:p>
            <a:pPr algn="ctr"/>
            <a:r>
              <a:rPr lang="ru-RU" sz="5400" b="1" dirty="0" smtClean="0">
                <a:solidFill>
                  <a:srgbClr val="FF0000"/>
                </a:solidFill>
              </a:rPr>
              <a:t>Краснов Петр Петрович</a:t>
            </a:r>
            <a:r>
              <a:rPr lang="ru-RU" sz="4800" b="1" dirty="0" smtClean="0">
                <a:solidFill>
                  <a:srgbClr val="FF0000"/>
                </a:solidFill>
              </a:rPr>
              <a:t/>
            </a:r>
            <a:br>
              <a:rPr lang="ru-RU" sz="4800" b="1" dirty="0" smtClean="0">
                <a:solidFill>
                  <a:srgbClr val="FF0000"/>
                </a:solidFill>
              </a:rPr>
            </a:br>
            <a:r>
              <a:rPr lang="ru-RU" sz="4800" b="1" dirty="0" smtClean="0">
                <a:solidFill>
                  <a:srgbClr val="FF0000"/>
                </a:solidFill>
              </a:rPr>
              <a:t>1913-2003 гг.</a:t>
            </a:r>
            <a:endParaRPr lang="ru-RU" sz="4800" b="1" dirty="0">
              <a:solidFill>
                <a:srgbClr val="FF0000"/>
              </a:solidFill>
            </a:endParaRPr>
          </a:p>
        </p:txBody>
      </p:sp>
      <p:pic>
        <p:nvPicPr>
          <p:cNvPr id="15362" name="Picture 2" descr="C:\Users\пользователь\Documents\img18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39953" y="0"/>
            <a:ext cx="5004048" cy="6784010"/>
          </a:xfrm>
          <a:prstGeom prst="rect">
            <a:avLst/>
          </a:prstGeom>
          <a:noFill/>
        </p:spPr>
      </p:pic>
      <p:pic>
        <p:nvPicPr>
          <p:cNvPr id="5" name="Picture 2" descr="https://hub.ldpr.ru/media/images/leningrad/9eedb7a20c8219301448e360f3dc0a7958f2175bf7f8492c12e611c6d2e8a106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753036"/>
            <a:ext cx="4139952" cy="31049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hub.ldpr.ru/media/images/leningrad/9eedb7a20c8219301448e360f3dc0a7958f2175bf7f8492c12e611c6d2e8a1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39544" y="4653136"/>
            <a:ext cx="4104456" cy="2952328"/>
          </a:xfrm>
          <a:prstGeom prst="rect">
            <a:avLst/>
          </a:prstGeom>
          <a:noFill/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292080" y="620688"/>
            <a:ext cx="3851920" cy="396044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5400" b="1" dirty="0" err="1" smtClean="0">
                <a:solidFill>
                  <a:srgbClr val="FF0000"/>
                </a:solidFill>
              </a:rPr>
              <a:t>Колоскова</a:t>
            </a:r>
            <a:r>
              <a:rPr lang="ru-RU" sz="5400" b="1" dirty="0" smtClean="0">
                <a:solidFill>
                  <a:srgbClr val="FF0000"/>
                </a:solidFill>
              </a:rPr>
              <a:t/>
            </a:r>
            <a:br>
              <a:rPr lang="ru-RU" sz="5400" b="1" dirty="0" smtClean="0">
                <a:solidFill>
                  <a:srgbClr val="FF0000"/>
                </a:solidFill>
              </a:rPr>
            </a:br>
            <a:r>
              <a:rPr lang="ru-RU" sz="5400" b="1" dirty="0" smtClean="0">
                <a:solidFill>
                  <a:srgbClr val="FF0000"/>
                </a:solidFill>
              </a:rPr>
              <a:t>Вера Семёновна</a:t>
            </a:r>
            <a:br>
              <a:rPr lang="ru-RU" sz="5400" b="1" dirty="0" smtClean="0">
                <a:solidFill>
                  <a:srgbClr val="FF0000"/>
                </a:solidFill>
              </a:rPr>
            </a:br>
            <a:r>
              <a:rPr lang="ru-RU" sz="5400" b="1" dirty="0" smtClean="0">
                <a:solidFill>
                  <a:srgbClr val="FF0000"/>
                </a:solidFill>
              </a:rPr>
              <a:t>08.09.1919- 25.05.2017 гг.</a:t>
            </a:r>
            <a:endParaRPr lang="ru-RU" sz="5400" b="1" dirty="0">
              <a:solidFill>
                <a:srgbClr val="FF0000"/>
              </a:solidFill>
            </a:endParaRPr>
          </a:p>
        </p:txBody>
      </p:sp>
      <p:pic>
        <p:nvPicPr>
          <p:cNvPr id="6" name="Рисунок 5" descr="https://i.mycdn.me/i?r=AyH4iRPQ2q0otWIFepML2LxR8rB6A-ER10fpDudeMA_-HA"/>
          <p:cNvPicPr/>
          <p:nvPr/>
        </p:nvPicPr>
        <p:blipFill>
          <a:blip r:embed="rId3" cstate="print"/>
          <a:srcRect l="29560" t="10256" r="39937" b="17379"/>
          <a:stretch>
            <a:fillRect/>
          </a:stretch>
        </p:blipFill>
        <p:spPr bwMode="auto">
          <a:xfrm>
            <a:off x="0" y="0"/>
            <a:ext cx="486003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https://img-fotki.yandex.ru/get/93949/66124276.368/0_ed018_ef9f9963_ori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36898">
            <a:off x="283560" y="4662239"/>
            <a:ext cx="3845929" cy="305997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пользователь\Documents\Локальный диск (D)\Мои рисунки\img0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7985" y="0"/>
            <a:ext cx="4716015" cy="6857999"/>
          </a:xfrm>
          <a:prstGeom prst="rect">
            <a:avLst/>
          </a:prstGeom>
          <a:noFill/>
        </p:spPr>
      </p:pic>
      <p:pic>
        <p:nvPicPr>
          <p:cNvPr id="4" name="Picture 2" descr="https://img-fotki.yandex.ru/get/93949/66124276.368/0_ed018_ef9f9963_ori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38676">
            <a:off x="5460766" y="5160035"/>
            <a:ext cx="3456384" cy="2387759"/>
          </a:xfrm>
          <a:prstGeom prst="rect">
            <a:avLst/>
          </a:prstGeom>
          <a:noFill/>
        </p:spPr>
      </p:pic>
      <p:pic>
        <p:nvPicPr>
          <p:cNvPr id="5" name="Picture 2" descr="https://hub.ldpr.ru/media/images/leningrad/9eedb7a20c8219301448e360f3dc0a7958f2175bf7f8492c12e611c6d2e8a10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437112"/>
            <a:ext cx="4104456" cy="2952328"/>
          </a:xfrm>
          <a:prstGeom prst="rect">
            <a:avLst/>
          </a:prstGeom>
          <a:noFill/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0" y="152400"/>
            <a:ext cx="4355976" cy="4356720"/>
          </a:xfrm>
        </p:spPr>
        <p:txBody>
          <a:bodyPr>
            <a:noAutofit/>
          </a:bodyPr>
          <a:lstStyle/>
          <a:p>
            <a:pPr algn="ctr"/>
            <a:r>
              <a:rPr lang="ru-RU" sz="5400" b="1" dirty="0" smtClean="0">
                <a:solidFill>
                  <a:srgbClr val="FF0000"/>
                </a:solidFill>
              </a:rPr>
              <a:t>Тарасов</a:t>
            </a:r>
            <a:br>
              <a:rPr lang="ru-RU" sz="5400" b="1" dirty="0" smtClean="0">
                <a:solidFill>
                  <a:srgbClr val="FF0000"/>
                </a:solidFill>
              </a:rPr>
            </a:br>
            <a:r>
              <a:rPr lang="ru-RU" sz="5400" b="1" dirty="0" smtClean="0">
                <a:solidFill>
                  <a:srgbClr val="FF0000"/>
                </a:solidFill>
              </a:rPr>
              <a:t>Александр Тимофеевич</a:t>
            </a:r>
            <a:br>
              <a:rPr lang="ru-RU" sz="5400" b="1" dirty="0" smtClean="0">
                <a:solidFill>
                  <a:srgbClr val="FF0000"/>
                </a:solidFill>
              </a:rPr>
            </a:br>
            <a:r>
              <a:rPr lang="ru-RU" sz="5400" b="1" dirty="0" smtClean="0">
                <a:solidFill>
                  <a:srgbClr val="FF0000"/>
                </a:solidFill>
              </a:rPr>
              <a:t>21.02.1914-17.01.1944</a:t>
            </a:r>
            <a:endParaRPr lang="ru-RU" sz="5400" b="1" dirty="0">
              <a:solidFill>
                <a:srgbClr val="FF0000"/>
              </a:solidFill>
            </a:endParaRPr>
          </a:p>
        </p:txBody>
      </p:sp>
      <p:pic>
        <p:nvPicPr>
          <p:cNvPr id="7" name="Picture 2" descr="https://img-fotki.yandex.ru/get/93949/66124276.368/0_ed018_ef9f9963_ori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38676">
            <a:off x="5332482" y="5240979"/>
            <a:ext cx="3456384" cy="238775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5003800" y="152400"/>
            <a:ext cx="4140200" cy="3132138"/>
          </a:xfrm>
        </p:spPr>
        <p:txBody>
          <a:bodyPr>
            <a:noAutofit/>
          </a:bodyPr>
          <a:lstStyle/>
          <a:p>
            <a:pPr algn="ctr"/>
            <a:r>
              <a:rPr lang="ru-RU" sz="4800" b="1" dirty="0" err="1" smtClean="0">
                <a:solidFill>
                  <a:srgbClr val="FF0000"/>
                </a:solidFill>
              </a:rPr>
              <a:t>Ряснов</a:t>
            </a:r>
            <a:r>
              <a:rPr lang="ru-RU" sz="4800" b="1" dirty="0" smtClean="0">
                <a:solidFill>
                  <a:srgbClr val="FF0000"/>
                </a:solidFill>
              </a:rPr>
              <a:t> Иван Стефанович</a:t>
            </a:r>
            <a:br>
              <a:rPr lang="ru-RU" sz="4800" b="1" dirty="0" smtClean="0">
                <a:solidFill>
                  <a:srgbClr val="FF0000"/>
                </a:solidFill>
              </a:rPr>
            </a:br>
            <a:r>
              <a:rPr lang="ru-RU" sz="4400" b="1" i="1" dirty="0" smtClean="0">
                <a:solidFill>
                  <a:srgbClr val="FF0000"/>
                </a:solidFill>
              </a:rPr>
              <a:t>М</a:t>
            </a:r>
            <a:r>
              <a:rPr lang="ru-RU" sz="4400" i="1" dirty="0" smtClean="0">
                <a:solidFill>
                  <a:srgbClr val="FF0000"/>
                </a:solidFill>
              </a:rPr>
              <a:t>айор</a:t>
            </a:r>
            <a:r>
              <a:rPr lang="ru-RU" sz="4800" b="1" dirty="0" smtClean="0">
                <a:solidFill>
                  <a:srgbClr val="FF0000"/>
                </a:solidFill>
              </a:rPr>
              <a:t/>
            </a:r>
            <a:br>
              <a:rPr lang="ru-RU" sz="4800" b="1" dirty="0" smtClean="0">
                <a:solidFill>
                  <a:srgbClr val="FF0000"/>
                </a:solidFill>
              </a:rPr>
            </a:br>
            <a:r>
              <a:rPr lang="ru-RU" sz="4800" b="1" dirty="0" smtClean="0">
                <a:solidFill>
                  <a:srgbClr val="FF0000"/>
                </a:solidFill>
              </a:rPr>
              <a:t>1923-1995 гг.</a:t>
            </a:r>
            <a:endParaRPr lang="ru-RU" sz="4800" b="1" dirty="0">
              <a:solidFill>
                <a:srgbClr val="FF0000"/>
              </a:solidFill>
            </a:endParaRPr>
          </a:p>
        </p:txBody>
      </p:sp>
      <p:pic>
        <p:nvPicPr>
          <p:cNvPr id="1025" name="Picture 1" descr="C:\Users\пользователь\Desktop\WhatsApp Image 2021-05-01 at 11.39.09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4977367" cy="6858000"/>
          </a:xfrm>
          <a:prstGeom prst="rect">
            <a:avLst/>
          </a:prstGeom>
          <a:noFill/>
        </p:spPr>
      </p:pic>
      <p:pic>
        <p:nvPicPr>
          <p:cNvPr id="5" name="Picture 2" descr="https://hub.ldpr.ru/media/images/leningrad/9eedb7a20c8219301448e360f3dc0a7958f2175bf7f8492c12e611c6d2e8a1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39544" y="3645024"/>
            <a:ext cx="4104456" cy="29523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пользователь\Documents\img183 — копи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62611" y="1"/>
            <a:ext cx="4881389" cy="6858000"/>
          </a:xfrm>
          <a:prstGeom prst="rect">
            <a:avLst/>
          </a:prstGeom>
          <a:noFill/>
        </p:spPr>
      </p:pic>
      <p:pic>
        <p:nvPicPr>
          <p:cNvPr id="3" name="Picture 2" descr="https://hub.ldpr.ru/media/images/leningrad/9eedb7a20c8219301448e360f3dc0a7958f2175bf7f8492c12e611c6d2e8a1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365104"/>
            <a:ext cx="4104456" cy="2952328"/>
          </a:xfrm>
          <a:prstGeom prst="rect">
            <a:avLst/>
          </a:prstGeom>
          <a:noFill/>
        </p:spPr>
      </p:pic>
      <p:pic>
        <p:nvPicPr>
          <p:cNvPr id="5" name="Picture 2" descr="https://img-fotki.yandex.ru/get/93949/66124276.368/0_ed018_ef9f9963_ori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934318">
            <a:off x="4368647" y="5468096"/>
            <a:ext cx="2805690" cy="1938242"/>
          </a:xfrm>
          <a:prstGeom prst="rect">
            <a:avLst/>
          </a:prstGeom>
          <a:noFill/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0" y="404664"/>
            <a:ext cx="4150296" cy="3600400"/>
          </a:xfrm>
        </p:spPr>
        <p:txBody>
          <a:bodyPr>
            <a:noAutofit/>
          </a:bodyPr>
          <a:lstStyle/>
          <a:p>
            <a:pPr algn="ctr"/>
            <a:r>
              <a:rPr lang="ru-RU" sz="5400" b="1" dirty="0" err="1" smtClean="0">
                <a:solidFill>
                  <a:srgbClr val="FF0000"/>
                </a:solidFill>
              </a:rPr>
              <a:t>Букаев</a:t>
            </a:r>
            <a:r>
              <a:rPr lang="ru-RU" sz="5400" b="1" dirty="0" smtClean="0">
                <a:solidFill>
                  <a:srgbClr val="FF0000"/>
                </a:solidFill>
              </a:rPr>
              <a:t> Захар Степанович </a:t>
            </a:r>
            <a:br>
              <a:rPr lang="ru-RU" sz="5400" b="1" dirty="0" smtClean="0">
                <a:solidFill>
                  <a:srgbClr val="FF0000"/>
                </a:solidFill>
              </a:rPr>
            </a:br>
            <a:r>
              <a:rPr lang="ru-RU" sz="5400" b="1" dirty="0" smtClean="0">
                <a:solidFill>
                  <a:srgbClr val="FF0000"/>
                </a:solidFill>
              </a:rPr>
              <a:t> 1915 -1987 гг.</a:t>
            </a:r>
            <a:endParaRPr lang="ru-RU" sz="5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пользователь\Desktop\WhatsApp Image 2021-05-03 at 11.25.10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344873" cy="6858000"/>
          </a:xfrm>
          <a:prstGeom prst="rect">
            <a:avLst/>
          </a:prstGeom>
          <a:noFill/>
        </p:spPr>
      </p:pic>
      <p:pic>
        <p:nvPicPr>
          <p:cNvPr id="3" name="Picture 2" descr="https://hub.ldpr.ru/media/images/leningrad/9eedb7a20c8219301448e360f3dc0a7958f2175bf7f8492c12e611c6d2e8a1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39544" y="3645024"/>
            <a:ext cx="4104456" cy="2952328"/>
          </a:xfrm>
          <a:prstGeom prst="rect">
            <a:avLst/>
          </a:prstGeom>
          <a:noFill/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220072" y="-243408"/>
            <a:ext cx="3923928" cy="3888432"/>
          </a:xfrm>
        </p:spPr>
        <p:txBody>
          <a:bodyPr>
            <a:noAutofit/>
          </a:bodyPr>
          <a:lstStyle/>
          <a:p>
            <a:pPr algn="ctr"/>
            <a:r>
              <a:rPr lang="ru-RU" sz="4800" b="1" dirty="0" smtClean="0">
                <a:solidFill>
                  <a:srgbClr val="FF0000"/>
                </a:solidFill>
              </a:rPr>
              <a:t>Тищенко</a:t>
            </a:r>
            <a:br>
              <a:rPr lang="ru-RU" sz="4800" b="1" dirty="0" smtClean="0">
                <a:solidFill>
                  <a:srgbClr val="FF0000"/>
                </a:solidFill>
              </a:rPr>
            </a:br>
            <a:r>
              <a:rPr lang="ru-RU" sz="4800" b="1" dirty="0" smtClean="0">
                <a:solidFill>
                  <a:srgbClr val="FF0000"/>
                </a:solidFill>
              </a:rPr>
              <a:t>Василий Васильевич</a:t>
            </a:r>
            <a:br>
              <a:rPr lang="ru-RU" sz="4800" b="1" dirty="0" smtClean="0">
                <a:solidFill>
                  <a:srgbClr val="FF0000"/>
                </a:solidFill>
              </a:rPr>
            </a:br>
            <a:r>
              <a:rPr lang="ru-RU" sz="4800" b="1" dirty="0" smtClean="0">
                <a:solidFill>
                  <a:srgbClr val="FF0000"/>
                </a:solidFill>
              </a:rPr>
              <a:t>1908-1943 гг.</a:t>
            </a:r>
            <a:endParaRPr lang="ru-RU" sz="4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fs.znanio.ru/d5aff2/9b/30/fcf6b2dc4b048c28c09c1d2d2e15f5309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1207"/>
            <a:ext cx="9144000" cy="6869207"/>
          </a:xfrm>
          <a:prstGeom prst="rect">
            <a:avLst/>
          </a:prstGeom>
          <a:noFill/>
        </p:spPr>
      </p:pic>
      <p:pic>
        <p:nvPicPr>
          <p:cNvPr id="1027" name="Picture 3" descr="C:\Users\пользователь\Documents\img18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5724128" y="1124744"/>
            <a:ext cx="1080120" cy="1750709"/>
          </a:xfrm>
          <a:prstGeom prst="rect">
            <a:avLst/>
          </a:prstGeom>
          <a:noFill/>
        </p:spPr>
      </p:pic>
      <p:pic>
        <p:nvPicPr>
          <p:cNvPr id="1028" name="Picture 4" descr="C:\Users\пользователь\Documents\img17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28272">
            <a:off x="6998303" y="1681843"/>
            <a:ext cx="1216502" cy="1688370"/>
          </a:xfrm>
          <a:prstGeom prst="rect">
            <a:avLst/>
          </a:prstGeom>
          <a:noFill/>
        </p:spPr>
      </p:pic>
      <p:pic>
        <p:nvPicPr>
          <p:cNvPr id="1029" name="Picture 5" descr="C:\Users\пользователь\Documents\img17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014593">
            <a:off x="4346520" y="962739"/>
            <a:ext cx="1102046" cy="1584176"/>
          </a:xfrm>
          <a:prstGeom prst="rect">
            <a:avLst/>
          </a:prstGeom>
          <a:noFill/>
        </p:spPr>
      </p:pic>
      <p:pic>
        <p:nvPicPr>
          <p:cNvPr id="1030" name="Picture 6" descr="C:\Users\пользователь\Documents\img17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0671849">
            <a:off x="3089319" y="1163289"/>
            <a:ext cx="1024595" cy="1440160"/>
          </a:xfrm>
          <a:prstGeom prst="rect">
            <a:avLst/>
          </a:prstGeom>
          <a:noFill/>
        </p:spPr>
      </p:pic>
      <p:pic>
        <p:nvPicPr>
          <p:cNvPr id="1031" name="Picture 7" descr="C:\Users\пользователь\Documents\img17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0886669" flipH="1">
            <a:off x="7466298" y="3100250"/>
            <a:ext cx="1175267" cy="1656184"/>
          </a:xfrm>
          <a:prstGeom prst="rect">
            <a:avLst/>
          </a:prstGeom>
          <a:noFill/>
        </p:spPr>
      </p:pic>
      <p:pic>
        <p:nvPicPr>
          <p:cNvPr id="1032" name="Picture 8" descr="C:\Users\пользователь\Documents\img179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1706649">
            <a:off x="1653946" y="4942512"/>
            <a:ext cx="1351683" cy="1695949"/>
          </a:xfrm>
          <a:prstGeom prst="rect">
            <a:avLst/>
          </a:prstGeom>
          <a:noFill/>
        </p:spPr>
      </p:pic>
      <p:pic>
        <p:nvPicPr>
          <p:cNvPr id="1033" name="Picture 9" descr="C:\Users\пользователь\Documents\img182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1343130">
            <a:off x="2915817" y="5228010"/>
            <a:ext cx="1152128" cy="1629990"/>
          </a:xfrm>
          <a:prstGeom prst="rect">
            <a:avLst/>
          </a:prstGeom>
          <a:noFill/>
        </p:spPr>
      </p:pic>
      <p:pic>
        <p:nvPicPr>
          <p:cNvPr id="1034" name="Picture 10" descr="C:\Users\пользователь\Documents\img174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20639117">
            <a:off x="4211960" y="5276826"/>
            <a:ext cx="1008112" cy="1581174"/>
          </a:xfrm>
          <a:prstGeom prst="rect">
            <a:avLst/>
          </a:prstGeom>
          <a:noFill/>
        </p:spPr>
      </p:pic>
      <p:pic>
        <p:nvPicPr>
          <p:cNvPr id="1035" name="Picture 11" descr="C:\Users\пользователь\Documents\img175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rot="1270873">
            <a:off x="5452361" y="5251397"/>
            <a:ext cx="1008112" cy="1474277"/>
          </a:xfrm>
          <a:prstGeom prst="rect">
            <a:avLst/>
          </a:prstGeom>
          <a:noFill/>
        </p:spPr>
      </p:pic>
      <p:pic>
        <p:nvPicPr>
          <p:cNvPr id="1037" name="Picture 13" descr="C:\Users\пользователь\Documents\img177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043608" y="1844824"/>
            <a:ext cx="1230511" cy="1921220"/>
          </a:xfrm>
          <a:prstGeom prst="rect">
            <a:avLst/>
          </a:prstGeom>
          <a:noFill/>
        </p:spPr>
      </p:pic>
      <p:pic>
        <p:nvPicPr>
          <p:cNvPr id="16" name="Picture 12" descr="C:\Users\пользователь\Documents\img171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 rot="1130661">
            <a:off x="818394" y="3589210"/>
            <a:ext cx="1314745" cy="19447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52400"/>
            <a:ext cx="4176464" cy="2484512"/>
          </a:xfrm>
        </p:spPr>
        <p:txBody>
          <a:bodyPr>
            <a:noAutofit/>
          </a:bodyPr>
          <a:lstStyle/>
          <a:p>
            <a:r>
              <a:rPr lang="ru-RU" sz="5400" b="1" dirty="0" smtClean="0">
                <a:solidFill>
                  <a:srgbClr val="FF0000"/>
                </a:solidFill>
              </a:rPr>
              <a:t>Филимонов</a:t>
            </a:r>
            <a:br>
              <a:rPr lang="ru-RU" sz="5400" b="1" dirty="0" smtClean="0">
                <a:solidFill>
                  <a:srgbClr val="FF0000"/>
                </a:solidFill>
              </a:rPr>
            </a:br>
            <a:r>
              <a:rPr lang="ru-RU" sz="5400" b="1" dirty="0" smtClean="0">
                <a:solidFill>
                  <a:srgbClr val="FF0000"/>
                </a:solidFill>
              </a:rPr>
              <a:t>Ефим </a:t>
            </a:r>
            <a:br>
              <a:rPr lang="ru-RU" sz="5400" b="1" dirty="0" smtClean="0">
                <a:solidFill>
                  <a:srgbClr val="FF0000"/>
                </a:solidFill>
              </a:rPr>
            </a:br>
            <a:r>
              <a:rPr lang="ru-RU" sz="5400" b="1" dirty="0" smtClean="0">
                <a:solidFill>
                  <a:srgbClr val="FF0000"/>
                </a:solidFill>
              </a:rPr>
              <a:t>Васильевич</a:t>
            </a:r>
            <a:endParaRPr lang="ru-RU" sz="5400" b="1" dirty="0">
              <a:solidFill>
                <a:srgbClr val="FF0000"/>
              </a:solidFill>
            </a:endParaRPr>
          </a:p>
        </p:txBody>
      </p:sp>
      <p:pic>
        <p:nvPicPr>
          <p:cNvPr id="3" name="Рисунок 2" descr="https://i.mycdn.me/i?r=AyH4iRPQ2q0otWIFepML2LxRn5ahijuD8d-F4-uQj6rgyQ"/>
          <p:cNvPicPr/>
          <p:nvPr/>
        </p:nvPicPr>
        <p:blipFill>
          <a:blip r:embed="rId2" cstate="print"/>
          <a:srcRect l="30304" t="9402" r="39712" b="15954"/>
          <a:stretch>
            <a:fillRect/>
          </a:stretch>
        </p:blipFill>
        <p:spPr bwMode="auto">
          <a:xfrm>
            <a:off x="4499992" y="0"/>
            <a:ext cx="464400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https://hub.ldpr.ru/media/images/leningrad/9eedb7a20c8219301448e360f3dc0a7958f2175bf7f8492c12e611c6d2e8a1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905672"/>
            <a:ext cx="4104456" cy="2952328"/>
          </a:xfrm>
          <a:prstGeom prst="rect">
            <a:avLst/>
          </a:prstGeom>
          <a:noFill/>
        </p:spPr>
      </p:pic>
      <p:pic>
        <p:nvPicPr>
          <p:cNvPr id="5" name="Picture 2" descr="https://img-fotki.yandex.ru/get/93949/66124276.368/0_ed018_ef9f9963_ori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934318">
            <a:off x="4368647" y="5468096"/>
            <a:ext cx="2805690" cy="193824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99992" y="332656"/>
            <a:ext cx="4644008" cy="3384376"/>
          </a:xfrm>
        </p:spPr>
        <p:txBody>
          <a:bodyPr>
            <a:noAutofit/>
          </a:bodyPr>
          <a:lstStyle/>
          <a:p>
            <a:pPr algn="ctr"/>
            <a:r>
              <a:rPr lang="ru-RU" sz="6600" b="1" dirty="0" smtClean="0">
                <a:solidFill>
                  <a:srgbClr val="FF0000"/>
                </a:solidFill>
              </a:rPr>
              <a:t>Рябцев </a:t>
            </a:r>
            <a:br>
              <a:rPr lang="ru-RU" sz="6600" b="1" dirty="0" smtClean="0">
                <a:solidFill>
                  <a:srgbClr val="FF0000"/>
                </a:solidFill>
              </a:rPr>
            </a:br>
            <a:r>
              <a:rPr lang="ru-RU" sz="6600" b="1" dirty="0" smtClean="0">
                <a:solidFill>
                  <a:srgbClr val="FF0000"/>
                </a:solidFill>
              </a:rPr>
              <a:t>Иван</a:t>
            </a:r>
            <a:br>
              <a:rPr lang="ru-RU" sz="6600" b="1" dirty="0" smtClean="0">
                <a:solidFill>
                  <a:srgbClr val="FF0000"/>
                </a:solidFill>
              </a:rPr>
            </a:br>
            <a:r>
              <a:rPr lang="ru-RU" sz="6600" b="1" dirty="0" smtClean="0">
                <a:solidFill>
                  <a:srgbClr val="FF0000"/>
                </a:solidFill>
              </a:rPr>
              <a:t>Иванович</a:t>
            </a:r>
            <a:endParaRPr lang="ru-RU" sz="6600" b="1" dirty="0">
              <a:solidFill>
                <a:srgbClr val="FF0000"/>
              </a:solidFill>
            </a:endParaRPr>
          </a:p>
        </p:txBody>
      </p:sp>
      <p:pic>
        <p:nvPicPr>
          <p:cNvPr id="3" name="Рисунок 2" descr="https://i.mycdn.me/i?r=AyH4iRPQ2q0otWIFepML2LxR3J0GelNVTOj9ZK2yW9LUGw"/>
          <p:cNvPicPr/>
          <p:nvPr/>
        </p:nvPicPr>
        <p:blipFill>
          <a:blip r:embed="rId2" cstate="print"/>
          <a:srcRect l="29503" t="15669" r="42117" b="18234"/>
          <a:stretch>
            <a:fillRect/>
          </a:stretch>
        </p:blipFill>
        <p:spPr bwMode="auto">
          <a:xfrm>
            <a:off x="0" y="0"/>
            <a:ext cx="471601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https://hub.ldpr.ru/media/images/leningrad/9eedb7a20c8219301448e360f3dc0a7958f2175bf7f8492c12e611c6d2e8a1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569368"/>
            <a:ext cx="4572000" cy="3288632"/>
          </a:xfrm>
          <a:prstGeom prst="rect">
            <a:avLst/>
          </a:prstGeom>
          <a:noFill/>
        </p:spPr>
      </p:pic>
      <p:pic>
        <p:nvPicPr>
          <p:cNvPr id="5" name="Picture 2" descr="https://img-fotki.yandex.ru/get/93949/66124276.368/0_ed018_ef9f9963_ori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934318">
            <a:off x="552222" y="5468097"/>
            <a:ext cx="2805690" cy="193824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48680"/>
            <a:ext cx="4139952" cy="2448272"/>
          </a:xfrm>
        </p:spPr>
        <p:txBody>
          <a:bodyPr>
            <a:noAutofit/>
          </a:bodyPr>
          <a:lstStyle/>
          <a:p>
            <a:pPr algn="ctr"/>
            <a:r>
              <a:rPr lang="ru-RU" sz="4800" b="1" dirty="0" smtClean="0">
                <a:solidFill>
                  <a:srgbClr val="FF0000"/>
                </a:solidFill>
              </a:rPr>
              <a:t>Воробьёв</a:t>
            </a:r>
            <a:br>
              <a:rPr lang="ru-RU" sz="4800" b="1" dirty="0" smtClean="0">
                <a:solidFill>
                  <a:srgbClr val="FF0000"/>
                </a:solidFill>
              </a:rPr>
            </a:br>
            <a:r>
              <a:rPr lang="ru-RU" sz="4800" b="1" dirty="0" smtClean="0">
                <a:solidFill>
                  <a:srgbClr val="FF0000"/>
                </a:solidFill>
              </a:rPr>
              <a:t>Иван</a:t>
            </a:r>
            <a:br>
              <a:rPr lang="ru-RU" sz="4800" b="1" dirty="0" smtClean="0">
                <a:solidFill>
                  <a:srgbClr val="FF0000"/>
                </a:solidFill>
              </a:rPr>
            </a:br>
            <a:r>
              <a:rPr lang="ru-RU" sz="4800" b="1" dirty="0" smtClean="0">
                <a:solidFill>
                  <a:srgbClr val="FF0000"/>
                </a:solidFill>
              </a:rPr>
              <a:t>Дмитриевич</a:t>
            </a:r>
            <a:endParaRPr lang="ru-RU" sz="4800" b="1" dirty="0">
              <a:solidFill>
                <a:srgbClr val="FF0000"/>
              </a:solidFill>
            </a:endParaRPr>
          </a:p>
        </p:txBody>
      </p:sp>
      <p:pic>
        <p:nvPicPr>
          <p:cNvPr id="4" name="Рисунок 3" descr="https://i.mycdn.me/i?r=AyH4iRPQ2q0otWIFepML2LxRweSsN1USnscV2R5cw1v3Xg"/>
          <p:cNvPicPr/>
          <p:nvPr/>
        </p:nvPicPr>
        <p:blipFill>
          <a:blip r:embed="rId2" cstate="print"/>
          <a:srcRect l="29499" t="15954" r="40158" b="17664"/>
          <a:stretch>
            <a:fillRect/>
          </a:stretch>
        </p:blipFill>
        <p:spPr bwMode="auto">
          <a:xfrm>
            <a:off x="3923928" y="0"/>
            <a:ext cx="522007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https://hub.ldpr.ru/media/images/leningrad/9eedb7a20c8219301448e360f3dc0a7958f2175bf7f8492c12e611c6d2e8a1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221088"/>
            <a:ext cx="4104456" cy="2952328"/>
          </a:xfrm>
          <a:prstGeom prst="rect">
            <a:avLst/>
          </a:prstGeom>
          <a:noFill/>
        </p:spPr>
      </p:pic>
      <p:pic>
        <p:nvPicPr>
          <p:cNvPr id="6" name="Picture 2" descr="https://img-fotki.yandex.ru/get/93949/66124276.368/0_ed018_ef9f9963_ori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939414">
            <a:off x="5664894" y="5469088"/>
            <a:ext cx="2805690" cy="193824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64088" y="152400"/>
            <a:ext cx="3779912" cy="2556520"/>
          </a:xfrm>
        </p:spPr>
        <p:txBody>
          <a:bodyPr>
            <a:noAutofit/>
          </a:bodyPr>
          <a:lstStyle/>
          <a:p>
            <a:pPr algn="ctr"/>
            <a:r>
              <a:rPr lang="ru-RU" sz="4800" b="1" dirty="0" err="1" smtClean="0">
                <a:solidFill>
                  <a:srgbClr val="FF0000"/>
                </a:solidFill>
              </a:rPr>
              <a:t>Подкуйко</a:t>
            </a:r>
            <a:r>
              <a:rPr lang="ru-RU" sz="4800" b="1" dirty="0" smtClean="0">
                <a:solidFill>
                  <a:srgbClr val="FF0000"/>
                </a:solidFill>
              </a:rPr>
              <a:t> </a:t>
            </a:r>
            <a:br>
              <a:rPr lang="ru-RU" sz="4800" b="1" dirty="0" smtClean="0">
                <a:solidFill>
                  <a:srgbClr val="FF0000"/>
                </a:solidFill>
              </a:rPr>
            </a:br>
            <a:r>
              <a:rPr lang="ru-RU" sz="4800" b="1" dirty="0" smtClean="0">
                <a:solidFill>
                  <a:srgbClr val="FF0000"/>
                </a:solidFill>
              </a:rPr>
              <a:t>Иван</a:t>
            </a:r>
            <a:r>
              <a:rPr lang="ru-RU" sz="4400" dirty="0" smtClean="0"/>
              <a:t/>
            </a:r>
            <a:br>
              <a:rPr lang="ru-RU" sz="4400" dirty="0" smtClean="0"/>
            </a:br>
            <a:r>
              <a:rPr lang="ru-RU" sz="4800" b="1" dirty="0" smtClean="0">
                <a:solidFill>
                  <a:srgbClr val="FF0000"/>
                </a:solidFill>
              </a:rPr>
              <a:t>Васильевич</a:t>
            </a:r>
            <a:endParaRPr lang="ru-RU" sz="4800" b="1" dirty="0">
              <a:solidFill>
                <a:srgbClr val="FF0000"/>
              </a:solidFill>
            </a:endParaRPr>
          </a:p>
        </p:txBody>
      </p:sp>
      <p:pic>
        <p:nvPicPr>
          <p:cNvPr id="3" name="Рисунок 2" descr="https://i.mycdn.me/i?r=AyH4iRPQ2q0otWIFepML2LxRCPL-xwFMu-QTSl-wpSM5Kw"/>
          <p:cNvPicPr/>
          <p:nvPr/>
        </p:nvPicPr>
        <p:blipFill>
          <a:blip r:embed="rId2" cstate="print"/>
          <a:srcRect l="31583" t="22507" r="40800" b="22792"/>
          <a:stretch>
            <a:fillRect/>
          </a:stretch>
        </p:blipFill>
        <p:spPr bwMode="auto">
          <a:xfrm>
            <a:off x="0" y="0"/>
            <a:ext cx="543609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https://hub.ldpr.ru/media/images/leningrad/9eedb7a20c8219301448e360f3dc0a7958f2175bf7f8492c12e611c6d2e8a1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39544" y="4581128"/>
            <a:ext cx="4104456" cy="2952328"/>
          </a:xfrm>
          <a:prstGeom prst="rect">
            <a:avLst/>
          </a:prstGeom>
          <a:noFill/>
        </p:spPr>
      </p:pic>
      <p:pic>
        <p:nvPicPr>
          <p:cNvPr id="5" name="Picture 2" descr="https://img-fotki.yandex.ru/get/93949/66124276.368/0_ed018_ef9f9963_ori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934318">
            <a:off x="300704" y="5468097"/>
            <a:ext cx="2805690" cy="193824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52400"/>
            <a:ext cx="3707904" cy="2844552"/>
          </a:xfrm>
        </p:spPr>
        <p:txBody>
          <a:bodyPr>
            <a:noAutofit/>
          </a:bodyPr>
          <a:lstStyle/>
          <a:p>
            <a:pPr algn="ctr"/>
            <a:r>
              <a:rPr lang="ru-RU" sz="5400" b="1" dirty="0" smtClean="0">
                <a:solidFill>
                  <a:srgbClr val="FF0000"/>
                </a:solidFill>
              </a:rPr>
              <a:t>Волков</a:t>
            </a:r>
            <a:br>
              <a:rPr lang="ru-RU" sz="5400" b="1" dirty="0" smtClean="0">
                <a:solidFill>
                  <a:srgbClr val="FF0000"/>
                </a:solidFill>
              </a:rPr>
            </a:br>
            <a:r>
              <a:rPr lang="ru-RU" sz="5400" b="1" dirty="0" smtClean="0">
                <a:solidFill>
                  <a:srgbClr val="FF0000"/>
                </a:solidFill>
              </a:rPr>
              <a:t>Пётр</a:t>
            </a:r>
            <a:br>
              <a:rPr lang="ru-RU" sz="5400" b="1" dirty="0" smtClean="0">
                <a:solidFill>
                  <a:srgbClr val="FF0000"/>
                </a:solidFill>
              </a:rPr>
            </a:br>
            <a:r>
              <a:rPr lang="ru-RU" sz="5400" b="1" dirty="0" smtClean="0">
                <a:solidFill>
                  <a:srgbClr val="FF0000"/>
                </a:solidFill>
              </a:rPr>
              <a:t>Иванович</a:t>
            </a:r>
            <a:endParaRPr lang="ru-RU" sz="5400" b="1" dirty="0">
              <a:solidFill>
                <a:srgbClr val="FF0000"/>
              </a:solidFill>
            </a:endParaRPr>
          </a:p>
        </p:txBody>
      </p:sp>
      <p:pic>
        <p:nvPicPr>
          <p:cNvPr id="3" name="Рисунок 2" descr="https://i.mycdn.me/i?r=AyH4iRPQ2q0otWIFepML2LxRbvQQAGkDcnzghBSUPeTRJw"/>
          <p:cNvPicPr/>
          <p:nvPr/>
        </p:nvPicPr>
        <p:blipFill>
          <a:blip r:embed="rId2" cstate="print"/>
          <a:srcRect l="30964" t="21083" r="41922" b="19327"/>
          <a:stretch>
            <a:fillRect/>
          </a:stretch>
        </p:blipFill>
        <p:spPr bwMode="auto">
          <a:xfrm>
            <a:off x="3635897" y="0"/>
            <a:ext cx="550810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https://hub.ldpr.ru/media/images/leningrad/9eedb7a20c8219301448e360f3dc0a7958f2175bf7f8492c12e611c6d2e8a1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293096"/>
            <a:ext cx="4104456" cy="2952328"/>
          </a:xfrm>
          <a:prstGeom prst="rect">
            <a:avLst/>
          </a:prstGeom>
          <a:noFill/>
        </p:spPr>
      </p:pic>
      <p:pic>
        <p:nvPicPr>
          <p:cNvPr id="5" name="Picture 2" descr="https://img-fotki.yandex.ru/get/93949/66124276.368/0_ed018_ef9f9963_ori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934318">
            <a:off x="5359228" y="5228860"/>
            <a:ext cx="3399664" cy="242634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32040" y="152400"/>
            <a:ext cx="4211960" cy="2628528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err="1" smtClean="0">
                <a:solidFill>
                  <a:srgbClr val="FF0000"/>
                </a:solidFill>
              </a:rPr>
              <a:t>Буравенский</a:t>
            </a:r>
            <a:r>
              <a:rPr lang="ru-RU" sz="4000" b="1" dirty="0" smtClean="0">
                <a:solidFill>
                  <a:srgbClr val="FF0000"/>
                </a:solidFill>
              </a:rPr>
              <a:t/>
            </a:r>
            <a:br>
              <a:rPr lang="ru-RU" sz="4000" b="1" dirty="0" smtClean="0">
                <a:solidFill>
                  <a:srgbClr val="FF0000"/>
                </a:solidFill>
              </a:rPr>
            </a:br>
            <a:r>
              <a:rPr lang="ru-RU" sz="4000" b="1" dirty="0" smtClean="0">
                <a:solidFill>
                  <a:srgbClr val="FF0000"/>
                </a:solidFill>
              </a:rPr>
              <a:t>Иван</a:t>
            </a:r>
            <a:br>
              <a:rPr lang="ru-RU" sz="4000" b="1" dirty="0" smtClean="0">
                <a:solidFill>
                  <a:srgbClr val="FF0000"/>
                </a:solidFill>
              </a:rPr>
            </a:br>
            <a:r>
              <a:rPr lang="ru-RU" sz="4000" b="1" dirty="0" smtClean="0">
                <a:solidFill>
                  <a:srgbClr val="FF0000"/>
                </a:solidFill>
              </a:rPr>
              <a:t>Александрович</a:t>
            </a:r>
            <a:endParaRPr lang="ru-RU" sz="4000" b="1" dirty="0">
              <a:solidFill>
                <a:srgbClr val="FF0000"/>
              </a:solidFill>
            </a:endParaRPr>
          </a:p>
        </p:txBody>
      </p:sp>
      <p:pic>
        <p:nvPicPr>
          <p:cNvPr id="3" name="Рисунок 2" descr="https://i.mycdn.me/i?r=AyH4iRPQ2q0otWIFepML2LxRRn5Y-UvuG99WBF6NY-a7dw"/>
          <p:cNvPicPr/>
          <p:nvPr/>
        </p:nvPicPr>
        <p:blipFill>
          <a:blip r:embed="rId2" cstate="print"/>
          <a:srcRect l="30305" t="10826" r="43399" b="14530"/>
          <a:stretch>
            <a:fillRect/>
          </a:stretch>
        </p:blipFill>
        <p:spPr bwMode="auto">
          <a:xfrm>
            <a:off x="0" y="0"/>
            <a:ext cx="493204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https://hub.ldpr.ru/media/images/leningrad/9eedb7a20c8219301448e360f3dc0a7958f2175bf7f8492c12e611c6d2e8a1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39544" y="4437112"/>
            <a:ext cx="4104456" cy="2952328"/>
          </a:xfrm>
          <a:prstGeom prst="rect">
            <a:avLst/>
          </a:prstGeom>
          <a:noFill/>
        </p:spPr>
      </p:pic>
      <p:pic>
        <p:nvPicPr>
          <p:cNvPr id="5" name="Picture 2" descr="https://img-fotki.yandex.ru/get/93949/66124276.368/0_ed018_ef9f9963_ori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934318">
            <a:off x="300703" y="5396089"/>
            <a:ext cx="2805690" cy="193824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52400"/>
            <a:ext cx="3563888" cy="2844552"/>
          </a:xfrm>
        </p:spPr>
        <p:txBody>
          <a:bodyPr>
            <a:noAutofit/>
          </a:bodyPr>
          <a:lstStyle/>
          <a:p>
            <a:pPr algn="ctr"/>
            <a:r>
              <a:rPr lang="ru-RU" sz="5400" b="1" dirty="0" smtClean="0">
                <a:solidFill>
                  <a:srgbClr val="FF0000"/>
                </a:solidFill>
              </a:rPr>
              <a:t>Чумаков</a:t>
            </a:r>
            <a:br>
              <a:rPr lang="ru-RU" sz="5400" b="1" dirty="0" smtClean="0">
                <a:solidFill>
                  <a:srgbClr val="FF0000"/>
                </a:solidFill>
              </a:rPr>
            </a:br>
            <a:r>
              <a:rPr lang="ru-RU" sz="5400" b="1" dirty="0" smtClean="0">
                <a:solidFill>
                  <a:srgbClr val="FF0000"/>
                </a:solidFill>
              </a:rPr>
              <a:t>Игнат</a:t>
            </a:r>
            <a:br>
              <a:rPr lang="ru-RU" sz="5400" b="1" dirty="0" smtClean="0">
                <a:solidFill>
                  <a:srgbClr val="FF0000"/>
                </a:solidFill>
              </a:rPr>
            </a:br>
            <a:r>
              <a:rPr lang="ru-RU" sz="5400" b="1" dirty="0" smtClean="0">
                <a:solidFill>
                  <a:srgbClr val="FF0000"/>
                </a:solidFill>
              </a:rPr>
              <a:t>Иванович</a:t>
            </a:r>
            <a:endParaRPr lang="ru-RU" sz="5400" b="1" dirty="0">
              <a:solidFill>
                <a:srgbClr val="FF0000"/>
              </a:solidFill>
            </a:endParaRPr>
          </a:p>
        </p:txBody>
      </p:sp>
      <p:pic>
        <p:nvPicPr>
          <p:cNvPr id="3" name="Рисунок 2" descr="https://i.mycdn.me/i?r=AyH4iRPQ2q0otWIFepML2LxRFVMB7UXfuRNbGrS36bLAMg"/>
          <p:cNvPicPr/>
          <p:nvPr/>
        </p:nvPicPr>
        <p:blipFill>
          <a:blip r:embed="rId2" cstate="print"/>
          <a:srcRect l="30643" t="12258" r="44489" b="38425"/>
          <a:stretch>
            <a:fillRect/>
          </a:stretch>
        </p:blipFill>
        <p:spPr bwMode="auto">
          <a:xfrm>
            <a:off x="3275857" y="0"/>
            <a:ext cx="586814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https://hub.ldpr.ru/media/images/leningrad/9eedb7a20c8219301448e360f3dc0a7958f2175bf7f8492c12e611c6d2e8a1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653136"/>
            <a:ext cx="4104456" cy="2952328"/>
          </a:xfrm>
          <a:prstGeom prst="rect">
            <a:avLst/>
          </a:prstGeom>
          <a:noFill/>
        </p:spPr>
      </p:pic>
      <p:pic>
        <p:nvPicPr>
          <p:cNvPr id="5" name="Picture 2" descr="https://img-fotki.yandex.ru/get/93949/66124276.368/0_ed018_ef9f9963_ori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934318">
            <a:off x="5426290" y="4931386"/>
            <a:ext cx="3236671" cy="273891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36096" y="476672"/>
            <a:ext cx="3707904" cy="2196480"/>
          </a:xfrm>
        </p:spPr>
        <p:txBody>
          <a:bodyPr>
            <a:noAutofit/>
          </a:bodyPr>
          <a:lstStyle/>
          <a:p>
            <a:pPr algn="ctr"/>
            <a:r>
              <a:rPr lang="ru-RU" sz="4800" b="1" dirty="0" smtClean="0">
                <a:solidFill>
                  <a:srgbClr val="FF0000"/>
                </a:solidFill>
              </a:rPr>
              <a:t>Усольцев</a:t>
            </a:r>
            <a:br>
              <a:rPr lang="ru-RU" sz="4800" b="1" dirty="0" smtClean="0">
                <a:solidFill>
                  <a:srgbClr val="FF0000"/>
                </a:solidFill>
              </a:rPr>
            </a:br>
            <a:r>
              <a:rPr lang="ru-RU" sz="4800" b="1" dirty="0" smtClean="0">
                <a:solidFill>
                  <a:srgbClr val="FF0000"/>
                </a:solidFill>
              </a:rPr>
              <a:t>Михаил</a:t>
            </a:r>
            <a:r>
              <a:rPr lang="ru-RU" sz="4800" dirty="0" smtClean="0"/>
              <a:t/>
            </a:r>
            <a:br>
              <a:rPr lang="ru-RU" sz="4800" dirty="0" smtClean="0"/>
            </a:br>
            <a:r>
              <a:rPr lang="ru-RU" sz="4800" b="1" dirty="0" smtClean="0">
                <a:solidFill>
                  <a:srgbClr val="FF0000"/>
                </a:solidFill>
              </a:rPr>
              <a:t>Валерьевич</a:t>
            </a:r>
            <a:endParaRPr lang="ru-RU" sz="4800" b="1" dirty="0">
              <a:solidFill>
                <a:srgbClr val="FF0000"/>
              </a:solidFill>
            </a:endParaRPr>
          </a:p>
        </p:txBody>
      </p:sp>
      <p:pic>
        <p:nvPicPr>
          <p:cNvPr id="1026" name="Picture 2" descr="C:\Users\пользователь\Documents\Локальный диск (D)\Мои рисунки\Фото\IMG_20170125_1405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52536" y="0"/>
            <a:ext cx="5879914" cy="6840760"/>
          </a:xfrm>
          <a:prstGeom prst="rect">
            <a:avLst/>
          </a:prstGeom>
          <a:noFill/>
        </p:spPr>
      </p:pic>
      <p:pic>
        <p:nvPicPr>
          <p:cNvPr id="4" name="Picture 2" descr="https://hub.ldpr.ru/media/images/leningrad/9eedb7a20c8219301448e360f3dc0a7958f2175bf7f8492c12e611c6d2e8a1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39544" y="4581128"/>
            <a:ext cx="4104456" cy="2952328"/>
          </a:xfrm>
          <a:prstGeom prst="rect">
            <a:avLst/>
          </a:prstGeom>
          <a:noFill/>
        </p:spPr>
      </p:pic>
      <p:pic>
        <p:nvPicPr>
          <p:cNvPr id="5" name="Picture 2" descr="https://img-fotki.yandex.ru/get/93949/66124276.368/0_ed018_ef9f9963_ori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934318">
            <a:off x="92926" y="4881389"/>
            <a:ext cx="3194773" cy="248846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075240" cy="4860776"/>
          </a:xfrm>
        </p:spPr>
        <p:txBody>
          <a:bodyPr>
            <a:noAutofit/>
          </a:bodyPr>
          <a:lstStyle/>
          <a:p>
            <a:pPr algn="ctr"/>
            <a:r>
              <a:rPr lang="ru-RU" sz="8000" b="1" dirty="0" err="1" smtClean="0">
                <a:solidFill>
                  <a:srgbClr val="FF0000"/>
                </a:solidFill>
              </a:rPr>
              <a:t>Кирдяшов</a:t>
            </a:r>
            <a:r>
              <a:rPr lang="ru-RU" sz="8000" b="1" dirty="0" smtClean="0">
                <a:solidFill>
                  <a:srgbClr val="FF0000"/>
                </a:solidFill>
              </a:rPr>
              <a:t/>
            </a:r>
            <a:br>
              <a:rPr lang="ru-RU" sz="8000" b="1" dirty="0" smtClean="0">
                <a:solidFill>
                  <a:srgbClr val="FF0000"/>
                </a:solidFill>
              </a:rPr>
            </a:br>
            <a:r>
              <a:rPr lang="ru-RU" sz="8000" b="1" dirty="0" smtClean="0">
                <a:solidFill>
                  <a:srgbClr val="FF0000"/>
                </a:solidFill>
              </a:rPr>
              <a:t>Александр</a:t>
            </a:r>
            <a:br>
              <a:rPr lang="ru-RU" sz="8000" b="1" dirty="0" smtClean="0">
                <a:solidFill>
                  <a:srgbClr val="FF0000"/>
                </a:solidFill>
              </a:rPr>
            </a:br>
            <a:r>
              <a:rPr lang="ru-RU" sz="8000" b="1" dirty="0" err="1" smtClean="0">
                <a:solidFill>
                  <a:srgbClr val="FF0000"/>
                </a:solidFill>
              </a:rPr>
              <a:t>Евстигнеевич</a:t>
            </a:r>
            <a:r>
              <a:rPr lang="ru-RU" sz="8000" b="1" dirty="0" smtClean="0">
                <a:solidFill>
                  <a:srgbClr val="FF0000"/>
                </a:solidFill>
              </a:rPr>
              <a:t/>
            </a:r>
            <a:br>
              <a:rPr lang="ru-RU" sz="8000" b="1" dirty="0" smtClean="0">
                <a:solidFill>
                  <a:srgbClr val="FF0000"/>
                </a:solidFill>
              </a:rPr>
            </a:br>
            <a:r>
              <a:rPr lang="ru-RU" sz="8000" b="1" dirty="0" smtClean="0">
                <a:solidFill>
                  <a:srgbClr val="FF0000"/>
                </a:solidFill>
              </a:rPr>
              <a:t>1911-1985гг</a:t>
            </a:r>
            <a:endParaRPr lang="ru-RU" sz="8000" b="1" dirty="0">
              <a:solidFill>
                <a:srgbClr val="FF0000"/>
              </a:solidFill>
            </a:endParaRPr>
          </a:p>
        </p:txBody>
      </p:sp>
      <p:pic>
        <p:nvPicPr>
          <p:cNvPr id="3" name="Picture 2" descr="https://hub.ldpr.ru/media/images/leningrad/9eedb7a20c8219301448e360f3dc0a7958f2175bf7f8492c12e611c6d2e8a1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4725144"/>
            <a:ext cx="4104456" cy="29523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4294967295"/>
          </p:nvPr>
        </p:nvSpPr>
        <p:spPr>
          <a:xfrm>
            <a:off x="755576" y="1268413"/>
            <a:ext cx="8388424" cy="5589587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C00000"/>
                </a:solidFill>
                <a:latin typeface="Franklin Gothic Medium Cond" pitchFamily="34" charset="0"/>
              </a:rPr>
              <a:t>За чистое небо, за мир и покой</a:t>
            </a:r>
            <a:br>
              <a:rPr lang="ru-RU" sz="4000" b="1" dirty="0" smtClean="0">
                <a:solidFill>
                  <a:srgbClr val="C00000"/>
                </a:solidFill>
                <a:latin typeface="Franklin Gothic Medium Cond" pitchFamily="34" charset="0"/>
              </a:rPr>
            </a:br>
            <a:r>
              <a:rPr lang="ru-RU" sz="4000" b="1" dirty="0" smtClean="0">
                <a:solidFill>
                  <a:srgbClr val="C00000"/>
                </a:solidFill>
                <a:latin typeface="Franklin Gothic Medium Cond" pitchFamily="34" charset="0"/>
              </a:rPr>
              <a:t>Вам, ветераны, поклон наш земной!</a:t>
            </a:r>
            <a:br>
              <a:rPr lang="ru-RU" sz="4000" b="1" dirty="0" smtClean="0">
                <a:solidFill>
                  <a:srgbClr val="C00000"/>
                </a:solidFill>
                <a:latin typeface="Franklin Gothic Medium Cond" pitchFamily="34" charset="0"/>
              </a:rPr>
            </a:br>
            <a:r>
              <a:rPr lang="ru-RU" sz="4000" b="1" dirty="0" smtClean="0">
                <a:solidFill>
                  <a:srgbClr val="C00000"/>
                </a:solidFill>
                <a:latin typeface="Franklin Gothic Medium Cond" pitchFamily="34" charset="0"/>
              </a:rPr>
              <a:t>Заслуг перед Родиной ваших не счесть,</a:t>
            </a:r>
            <a:br>
              <a:rPr lang="ru-RU" sz="4000" b="1" dirty="0" smtClean="0">
                <a:solidFill>
                  <a:srgbClr val="C00000"/>
                </a:solidFill>
                <a:latin typeface="Franklin Gothic Medium Cond" pitchFamily="34" charset="0"/>
              </a:rPr>
            </a:br>
            <a:r>
              <a:rPr lang="ru-RU" sz="4000" b="1" dirty="0" smtClean="0">
                <a:solidFill>
                  <a:srgbClr val="C00000"/>
                </a:solidFill>
                <a:latin typeface="Franklin Gothic Medium Cond" pitchFamily="34" charset="0"/>
              </a:rPr>
              <a:t>За это сегодня вам слава и честь —</a:t>
            </a:r>
            <a:br>
              <a:rPr lang="ru-RU" sz="4000" b="1" dirty="0" smtClean="0">
                <a:solidFill>
                  <a:srgbClr val="C00000"/>
                </a:solidFill>
                <a:latin typeface="Franklin Gothic Medium Cond" pitchFamily="34" charset="0"/>
              </a:rPr>
            </a:br>
            <a:r>
              <a:rPr lang="ru-RU" sz="4000" b="1" dirty="0" smtClean="0">
                <a:solidFill>
                  <a:srgbClr val="C00000"/>
                </a:solidFill>
                <a:latin typeface="Franklin Gothic Medium Cond" pitchFamily="34" charset="0"/>
              </a:rPr>
              <a:t>За то, что не дали вы шансов врагам.</a:t>
            </a:r>
            <a:br>
              <a:rPr lang="ru-RU" sz="4000" b="1" dirty="0" smtClean="0">
                <a:solidFill>
                  <a:srgbClr val="C00000"/>
                </a:solidFill>
                <a:latin typeface="Franklin Gothic Medium Cond" pitchFamily="34" charset="0"/>
              </a:rPr>
            </a:br>
            <a:r>
              <a:rPr lang="ru-RU" sz="4000" b="1" dirty="0" smtClean="0">
                <a:solidFill>
                  <a:srgbClr val="C00000"/>
                </a:solidFill>
                <a:latin typeface="Franklin Gothic Medium Cond" pitchFamily="34" charset="0"/>
              </a:rPr>
              <a:t>Желаем здоровья и радости вам!</a:t>
            </a:r>
            <a:r>
              <a:rPr lang="ru-RU" sz="3200" b="1" dirty="0" smtClean="0">
                <a:solidFill>
                  <a:srgbClr val="FF0000"/>
                </a:solidFill>
              </a:rPr>
              <a:t/>
            </a:r>
            <a:br>
              <a:rPr lang="ru-RU" sz="3200" b="1" dirty="0" smtClean="0">
                <a:solidFill>
                  <a:srgbClr val="FF0000"/>
                </a:solidFill>
              </a:rPr>
            </a:br>
            <a:endParaRPr lang="ru-RU" sz="3200" b="1" dirty="0">
              <a:solidFill>
                <a:srgbClr val="FF0000"/>
              </a:solidFill>
            </a:endParaRPr>
          </a:p>
        </p:txBody>
      </p:sp>
      <p:pic>
        <p:nvPicPr>
          <p:cNvPr id="2052" name="Picture 4" descr="https://1.bp.blogspot.com/-zdPR46nOalo/XnsKlTVnX4I/AAAAAAAAxOk/0IUI4qAISgY2KbEf67SDDgFKTlOMeWfGQCLcBGAsYHQ/s1600/9%2B%25D0%25BC%25D0%25B0%25D1%258F_DoV%2B%25289%252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573016" cy="3573016"/>
          </a:xfrm>
          <a:prstGeom prst="rect">
            <a:avLst/>
          </a:prstGeom>
          <a:noFill/>
        </p:spPr>
      </p:pic>
      <p:pic>
        <p:nvPicPr>
          <p:cNvPr id="2056" name="Picture 8" descr="https://fsd.multiurok.ru/html/2018/05/10/s_5af46f5c692bc/898801_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581127"/>
            <a:ext cx="9144000" cy="3168353"/>
          </a:xfrm>
          <a:prstGeom prst="rect">
            <a:avLst/>
          </a:prstGeom>
          <a:noFill/>
        </p:spPr>
      </p:pic>
      <p:pic>
        <p:nvPicPr>
          <p:cNvPr id="2060" name="Picture 12" descr="https://avatars.mds.yandex.net/get-pdb/1651533/e729ce61-1ff1-45e6-9c64-41a11ea4a972/s1200?webp=fals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5724127" y="1"/>
            <a:ext cx="4320480" cy="278092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3968" y="152400"/>
            <a:ext cx="4402832" cy="3708648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i="1" dirty="0" smtClean="0">
                <a:solidFill>
                  <a:srgbClr val="FF0000"/>
                </a:solidFill>
              </a:rPr>
              <a:t>Герой Советского Союза</a:t>
            </a:r>
            <a:r>
              <a:rPr lang="ru-RU" b="1" dirty="0" smtClean="0">
                <a:solidFill>
                  <a:srgbClr val="FF0000"/>
                </a:solidFill>
              </a:rPr>
              <a:t/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> </a:t>
            </a:r>
            <a:r>
              <a:rPr lang="ru-RU" sz="6000" b="1" dirty="0" err="1" smtClean="0">
                <a:solidFill>
                  <a:srgbClr val="FF0000"/>
                </a:solidFill>
              </a:rPr>
              <a:t>Воликов</a:t>
            </a:r>
            <a:r>
              <a:rPr lang="ru-RU" sz="6000" b="1" dirty="0" smtClean="0">
                <a:solidFill>
                  <a:srgbClr val="FF0000"/>
                </a:solidFill>
              </a:rPr>
              <a:t> Семен Антонович</a:t>
            </a:r>
            <a:endParaRPr lang="ru-RU" sz="6000" b="1" dirty="0">
              <a:solidFill>
                <a:srgbClr val="FF0000"/>
              </a:solidFill>
            </a:endParaRPr>
          </a:p>
        </p:txBody>
      </p:sp>
      <p:pic>
        <p:nvPicPr>
          <p:cNvPr id="3076" name="Picture 4" descr="C:\Users\пользователь\Documents\img1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4231123" cy="6857999"/>
          </a:xfrm>
          <a:prstGeom prst="rect">
            <a:avLst/>
          </a:prstGeom>
          <a:noFill/>
        </p:spPr>
      </p:pic>
      <p:pic>
        <p:nvPicPr>
          <p:cNvPr id="13314" name="Picture 2" descr="https://img-fotki.yandex.ru/get/93949/66124276.368/0_ed018_ef9f9963_ori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3312662">
            <a:off x="-43861" y="4942894"/>
            <a:ext cx="3026432" cy="2090737"/>
          </a:xfrm>
          <a:prstGeom prst="rect">
            <a:avLst/>
          </a:prstGeom>
          <a:noFill/>
        </p:spPr>
      </p:pic>
      <p:pic>
        <p:nvPicPr>
          <p:cNvPr id="3" name="Picture 2" descr="https://hub.ldpr.ru/media/images/leningrad/9eedb7a20c8219301448e360f3dc0a7958f2175bf7f8492c12e611c6d2e8a10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67944" y="3645024"/>
            <a:ext cx="4739680" cy="3554760"/>
          </a:xfrm>
          <a:prstGeom prst="rect">
            <a:avLst/>
          </a:prstGeom>
          <a:noFill/>
        </p:spPr>
      </p:pic>
      <p:pic>
        <p:nvPicPr>
          <p:cNvPr id="6" name="Picture 2" descr="https://hub.ldpr.ru/media/images/leningrad/9eedb7a20c8219301448e360f3dc0a7958f2175bf7f8492c12e611c6d2e8a10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39952" y="3645024"/>
            <a:ext cx="4739680" cy="35547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8674" name="Picture 2" descr="https://kolyshley.pnzreg.ru/upload/iblock/0b6/0b6ec77869d7c36e6769b6a2ea7e9de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773661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 rot="21175560">
            <a:off x="5613587" y="4103369"/>
            <a:ext cx="40324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b="1" i="1" dirty="0" smtClean="0">
                <a:solidFill>
                  <a:srgbClr val="C00000"/>
                </a:solidFill>
              </a:rPr>
              <a:t>1945 - 2021 </a:t>
            </a:r>
            <a:r>
              <a:rPr lang="ru-RU" sz="3600" b="1" i="1" dirty="0" smtClean="0">
                <a:solidFill>
                  <a:srgbClr val="C00000"/>
                </a:solidFill>
              </a:rPr>
              <a:t>гг</a:t>
            </a:r>
            <a:r>
              <a:rPr lang="ru-RU" sz="4800" b="1" i="1" dirty="0" smtClean="0">
                <a:solidFill>
                  <a:srgbClr val="C00000"/>
                </a:solidFill>
              </a:rPr>
              <a:t>.</a:t>
            </a:r>
            <a:endParaRPr lang="ru-RU" sz="4800" b="1" i="1" dirty="0">
              <a:solidFill>
                <a:srgbClr val="C0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51520" y="5589240"/>
            <a:ext cx="37444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7200" b="1" dirty="0" smtClean="0">
                <a:solidFill>
                  <a:srgbClr val="C00000"/>
                </a:solidFill>
              </a:rPr>
              <a:t>76 </a:t>
            </a:r>
            <a:r>
              <a:rPr lang="ru-RU" sz="6000" b="1" dirty="0" smtClean="0">
                <a:solidFill>
                  <a:srgbClr val="C00000"/>
                </a:solidFill>
              </a:rPr>
              <a:t>лет</a:t>
            </a:r>
            <a:endParaRPr lang="ru-RU" sz="7200" b="1" dirty="0">
              <a:solidFill>
                <a:srgbClr val="C00000"/>
              </a:solidFill>
            </a:endParaRPr>
          </a:p>
        </p:txBody>
      </p:sp>
      <p:pic>
        <p:nvPicPr>
          <p:cNvPr id="28676" name="Picture 4" descr="https://avatars.mds.yandex.net/get-zen_doc/173924/pub_5e3fa862cbb49f45fcf92651_5e3fa9f9a183c0189690eb1f/scale_120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579230">
            <a:off x="5884350" y="4739968"/>
            <a:ext cx="2947496" cy="257460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152400"/>
            <a:ext cx="3827463" cy="2989263"/>
          </a:xfrm>
        </p:spPr>
        <p:txBody>
          <a:bodyPr>
            <a:noAutofit/>
          </a:bodyPr>
          <a:lstStyle/>
          <a:p>
            <a:pPr algn="ctr"/>
            <a:r>
              <a:rPr lang="ru-RU" sz="5400" b="1" dirty="0" err="1" smtClean="0">
                <a:solidFill>
                  <a:srgbClr val="FF0000"/>
                </a:solidFill>
              </a:rPr>
              <a:t>Лисицкий</a:t>
            </a:r>
            <a:r>
              <a:rPr lang="ru-RU" sz="5400" b="1" dirty="0" smtClean="0">
                <a:solidFill>
                  <a:srgbClr val="FF0000"/>
                </a:solidFill>
              </a:rPr>
              <a:t> Иван Захарович</a:t>
            </a:r>
            <a:endParaRPr lang="ru-RU" sz="5400" b="1" dirty="0">
              <a:solidFill>
                <a:srgbClr val="FF0000"/>
              </a:solidFill>
            </a:endParaRPr>
          </a:p>
        </p:txBody>
      </p:sp>
      <p:pic>
        <p:nvPicPr>
          <p:cNvPr id="5122" name="Picture 2" descr="C:\Users\пользователь\Documents\img17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02683" y="0"/>
            <a:ext cx="4941317" cy="6858000"/>
          </a:xfrm>
          <a:prstGeom prst="rect">
            <a:avLst/>
          </a:prstGeom>
          <a:noFill/>
        </p:spPr>
      </p:pic>
      <p:pic>
        <p:nvPicPr>
          <p:cNvPr id="6" name="Picture 2" descr="https://img-fotki.yandex.ru/get/93949/66124276.368/0_ed018_ef9f9963_ori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87616" y="4470241"/>
            <a:ext cx="3456384" cy="2387759"/>
          </a:xfrm>
          <a:prstGeom prst="rect">
            <a:avLst/>
          </a:prstGeom>
          <a:noFill/>
        </p:spPr>
      </p:pic>
      <p:pic>
        <p:nvPicPr>
          <p:cNvPr id="7" name="Picture 2" descr="https://hub.ldpr.ru/media/images/leningrad/9eedb7a20c8219301448e360f3dc0a7958f2175bf7f8492c12e611c6d2e8a10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753036"/>
            <a:ext cx="4139952" cy="31049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788025" y="0"/>
            <a:ext cx="4355976" cy="3068638"/>
          </a:xfrm>
        </p:spPr>
        <p:txBody>
          <a:bodyPr>
            <a:noAutofit/>
          </a:bodyPr>
          <a:lstStyle/>
          <a:p>
            <a:pPr algn="ctr"/>
            <a:r>
              <a:rPr lang="ru-RU" sz="6000" b="1" dirty="0" smtClean="0">
                <a:solidFill>
                  <a:srgbClr val="FF0000"/>
                </a:solidFill>
              </a:rPr>
              <a:t>Лысенко Пётр Иванович</a:t>
            </a:r>
            <a:endParaRPr lang="ru-RU" sz="6000" b="1" dirty="0">
              <a:solidFill>
                <a:srgbClr val="FF0000"/>
              </a:solidFill>
            </a:endParaRPr>
          </a:p>
        </p:txBody>
      </p:sp>
      <p:pic>
        <p:nvPicPr>
          <p:cNvPr id="6146" name="Picture 2" descr="C:\Users\пользователь\Documents\img17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8791"/>
            <a:ext cx="4716016" cy="6779209"/>
          </a:xfrm>
          <a:prstGeom prst="rect">
            <a:avLst/>
          </a:prstGeom>
          <a:noFill/>
        </p:spPr>
      </p:pic>
      <p:pic>
        <p:nvPicPr>
          <p:cNvPr id="6" name="Picture 2" descr="https://img-fotki.yandex.ru/get/93949/66124276.368/0_ed018_ef9f9963_ori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3565271">
            <a:off x="-73709" y="4474343"/>
            <a:ext cx="3456384" cy="2387759"/>
          </a:xfrm>
          <a:prstGeom prst="rect">
            <a:avLst/>
          </a:prstGeom>
          <a:noFill/>
        </p:spPr>
      </p:pic>
      <p:pic>
        <p:nvPicPr>
          <p:cNvPr id="7" name="Picture 2" descr="https://hub.ldpr.ru/media/images/leningrad/9eedb7a20c8219301448e360f3dc0a7958f2175bf7f8492c12e611c6d2e8a10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3753036"/>
            <a:ext cx="4139952" cy="31049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60648"/>
            <a:ext cx="4355976" cy="2520280"/>
          </a:xfrm>
        </p:spPr>
        <p:txBody>
          <a:bodyPr>
            <a:noAutofit/>
          </a:bodyPr>
          <a:lstStyle/>
          <a:p>
            <a:pPr algn="ctr"/>
            <a:r>
              <a:rPr lang="ru-RU" sz="5400" b="1" dirty="0" err="1" smtClean="0">
                <a:solidFill>
                  <a:srgbClr val="FF0000"/>
                </a:solidFill>
              </a:rPr>
              <a:t>Тесля</a:t>
            </a:r>
            <a:r>
              <a:rPr lang="ru-RU" sz="5400" b="1" dirty="0" smtClean="0">
                <a:solidFill>
                  <a:srgbClr val="FF0000"/>
                </a:solidFill>
              </a:rPr>
              <a:t/>
            </a:r>
            <a:br>
              <a:rPr lang="ru-RU" sz="5400" b="1" dirty="0" smtClean="0">
                <a:solidFill>
                  <a:srgbClr val="FF0000"/>
                </a:solidFill>
              </a:rPr>
            </a:br>
            <a:r>
              <a:rPr lang="ru-RU" sz="5400" b="1" dirty="0" smtClean="0">
                <a:solidFill>
                  <a:srgbClr val="FF0000"/>
                </a:solidFill>
              </a:rPr>
              <a:t> Фёдор Дмитриевич</a:t>
            </a:r>
            <a:endParaRPr lang="ru-RU" sz="5400" b="1" dirty="0">
              <a:solidFill>
                <a:srgbClr val="FF0000"/>
              </a:solidFill>
            </a:endParaRPr>
          </a:p>
        </p:txBody>
      </p:sp>
      <p:pic>
        <p:nvPicPr>
          <p:cNvPr id="7170" name="Picture 2" descr="C:\Users\пользователь\Documents\img17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64909" y="0"/>
            <a:ext cx="4879091" cy="6858000"/>
          </a:xfrm>
          <a:prstGeom prst="rect">
            <a:avLst/>
          </a:prstGeom>
          <a:noFill/>
        </p:spPr>
      </p:pic>
      <p:pic>
        <p:nvPicPr>
          <p:cNvPr id="6" name="Picture 2" descr="https://img-fotki.yandex.ru/get/93949/66124276.368/0_ed018_ef9f9963_ori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372886">
            <a:off x="5568529" y="4689190"/>
            <a:ext cx="3456384" cy="2387759"/>
          </a:xfrm>
          <a:prstGeom prst="rect">
            <a:avLst/>
          </a:prstGeom>
          <a:noFill/>
        </p:spPr>
      </p:pic>
      <p:pic>
        <p:nvPicPr>
          <p:cNvPr id="7" name="Picture 2" descr="https://hub.ldpr.ru/media/images/leningrad/9eedb7a20c8219301448e360f3dc0a7958f2175bf7f8492c12e611c6d2e8a106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077072"/>
            <a:ext cx="4320480" cy="32403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60032" y="152400"/>
            <a:ext cx="4104456" cy="3132584"/>
          </a:xfrm>
        </p:spPr>
        <p:txBody>
          <a:bodyPr>
            <a:normAutofit/>
          </a:bodyPr>
          <a:lstStyle/>
          <a:p>
            <a:pPr algn="ctr"/>
            <a:r>
              <a:rPr lang="ru-RU" sz="5400" b="1" dirty="0" err="1" smtClean="0">
                <a:solidFill>
                  <a:srgbClr val="FF0000"/>
                </a:solidFill>
              </a:rPr>
              <a:t>Сухотерин</a:t>
            </a:r>
            <a:r>
              <a:rPr lang="ru-RU" sz="5400" b="1" dirty="0" smtClean="0">
                <a:solidFill>
                  <a:srgbClr val="FF0000"/>
                </a:solidFill>
              </a:rPr>
              <a:t> Василий Алексеевич</a:t>
            </a:r>
            <a:endParaRPr lang="ru-RU" sz="5400" b="1" dirty="0">
              <a:solidFill>
                <a:srgbClr val="FF0000"/>
              </a:solidFill>
            </a:endParaRPr>
          </a:p>
        </p:txBody>
      </p:sp>
      <p:pic>
        <p:nvPicPr>
          <p:cNvPr id="8194" name="Picture 2" descr="C:\Users\пользователь\Documents\img17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866599" cy="6858000"/>
          </a:xfrm>
          <a:prstGeom prst="rect">
            <a:avLst/>
          </a:prstGeom>
          <a:noFill/>
        </p:spPr>
      </p:pic>
      <p:pic>
        <p:nvPicPr>
          <p:cNvPr id="6" name="Picture 2" descr="https://img-fotki.yandex.ru/get/93949/66124276.368/0_ed018_ef9f9963_ori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107426">
            <a:off x="16874" y="4424992"/>
            <a:ext cx="3456384" cy="2387759"/>
          </a:xfrm>
          <a:prstGeom prst="rect">
            <a:avLst/>
          </a:prstGeom>
          <a:noFill/>
        </p:spPr>
      </p:pic>
      <p:pic>
        <p:nvPicPr>
          <p:cNvPr id="7" name="Picture 2" descr="https://hub.ldpr.ru/media/images/leningrad/9eedb7a20c8219301448e360f3dc0a7958f2175bf7f8492c12e611c6d2e8a10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3753036"/>
            <a:ext cx="4139952" cy="31049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152400"/>
            <a:ext cx="3924300" cy="3205163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Верёвкин Алексей Порфирьевич</a:t>
            </a:r>
            <a:br>
              <a:rPr lang="ru-RU" b="1" dirty="0" smtClean="0">
                <a:solidFill>
                  <a:srgbClr val="FF0000"/>
                </a:solidFill>
              </a:rPr>
            </a:b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9219" name="Picture 3" descr="C:\Users\пользователь\Documents\img17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78129" y="0"/>
            <a:ext cx="5465871" cy="6858000"/>
          </a:xfrm>
          <a:prstGeom prst="rect">
            <a:avLst/>
          </a:prstGeom>
          <a:noFill/>
        </p:spPr>
      </p:pic>
      <p:pic>
        <p:nvPicPr>
          <p:cNvPr id="8194" name="Picture 2" descr="https://img-fotki.yandex.ru/get/93949/66124276.368/0_ed018_ef9f9963_ori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791494">
            <a:off x="5460766" y="4727986"/>
            <a:ext cx="3456384" cy="2387759"/>
          </a:xfrm>
          <a:prstGeom prst="rect">
            <a:avLst/>
          </a:prstGeom>
          <a:noFill/>
        </p:spPr>
      </p:pic>
      <p:pic>
        <p:nvPicPr>
          <p:cNvPr id="6" name="Picture 2" descr="https://hub.ldpr.ru/media/images/leningrad/9eedb7a20c8219301448e360f3dc0a7958f2175bf7f8492c12e611c6d2e8a10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149080"/>
            <a:ext cx="3611893" cy="27089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44008" y="152400"/>
            <a:ext cx="4499992" cy="313258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5400" b="1" dirty="0" smtClean="0">
                <a:solidFill>
                  <a:srgbClr val="FF0000"/>
                </a:solidFill>
              </a:rPr>
              <a:t>Бобровский Михаил Петрович</a:t>
            </a:r>
            <a:br>
              <a:rPr lang="ru-RU" sz="5400" b="1" dirty="0" smtClean="0">
                <a:solidFill>
                  <a:srgbClr val="FF0000"/>
                </a:solidFill>
              </a:rPr>
            </a:br>
            <a:r>
              <a:rPr lang="ru-RU" sz="5400" b="1" dirty="0" smtClean="0">
                <a:solidFill>
                  <a:srgbClr val="FF0000"/>
                </a:solidFill>
              </a:rPr>
              <a:t>1921-1991 гг.</a:t>
            </a:r>
            <a:endParaRPr lang="ru-RU" sz="5400" b="1" dirty="0">
              <a:solidFill>
                <a:srgbClr val="FF0000"/>
              </a:solidFill>
            </a:endParaRPr>
          </a:p>
        </p:txBody>
      </p:sp>
      <p:pic>
        <p:nvPicPr>
          <p:cNvPr id="10242" name="Picture 2" descr="C:\Users\пользователь\Documents\img18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847449" cy="6858000"/>
          </a:xfrm>
          <a:prstGeom prst="rect">
            <a:avLst/>
          </a:prstGeom>
          <a:noFill/>
        </p:spPr>
      </p:pic>
      <p:pic>
        <p:nvPicPr>
          <p:cNvPr id="5" name="Picture 2" descr="https://hub.ldpr.ru/media/images/leningrad/9eedb7a20c8219301448e360f3dc0a7958f2175bf7f8492c12e611c6d2e8a106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3933056"/>
            <a:ext cx="4283968" cy="32129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Другая 7">
      <a:dk1>
        <a:sysClr val="windowText" lastClr="000000"/>
      </a:dk1>
      <a:lt1>
        <a:sysClr val="window" lastClr="FFFFFF"/>
      </a:lt1>
      <a:dk2>
        <a:srgbClr val="F0B81F"/>
      </a:dk2>
      <a:lt2>
        <a:srgbClr val="C5D1D7"/>
      </a:lt2>
      <a:accent1>
        <a:srgbClr val="D16349"/>
      </a:accent1>
      <a:accent2>
        <a:srgbClr val="7E5F08"/>
      </a:accent2>
      <a:accent3>
        <a:srgbClr val="8CADAE"/>
      </a:accent3>
      <a:accent4>
        <a:srgbClr val="8C7B70"/>
      </a:accent4>
      <a:accent5>
        <a:srgbClr val="8FB08C"/>
      </a:accent5>
      <a:accent6>
        <a:srgbClr val="342703"/>
      </a:accent6>
      <a:hlink>
        <a:srgbClr val="00A3D6"/>
      </a:hlink>
      <a:folHlink>
        <a:srgbClr val="694F07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907</TotalTime>
  <Words>78</Words>
  <Application>Microsoft Office PowerPoint</Application>
  <PresentationFormat>Экран (4:3)</PresentationFormat>
  <Paragraphs>34</Paragraphs>
  <Slides>30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Бумажная</vt:lpstr>
      <vt:lpstr>МБОУ Светочниковская СОШ</vt:lpstr>
      <vt:lpstr>Слайд 2</vt:lpstr>
      <vt:lpstr>Герой Советского Союза  Воликов Семен Антонович</vt:lpstr>
      <vt:lpstr>Лисицкий Иван Захарович</vt:lpstr>
      <vt:lpstr>Лысенко Пётр Иванович</vt:lpstr>
      <vt:lpstr>Тесля  Фёдор Дмитриевич</vt:lpstr>
      <vt:lpstr>Сухотерин Василий Алексеевич</vt:lpstr>
      <vt:lpstr>Верёвкин Алексей Порфирьевич </vt:lpstr>
      <vt:lpstr>Бобровский Михаил Петрович 1921-1991 гг.</vt:lpstr>
      <vt:lpstr>Любомищенко Владимир Филлипович</vt:lpstr>
      <vt:lpstr>Фоменко Петр Иванович 1919 -2010 гг.</vt:lpstr>
      <vt:lpstr>Ситников Михаил Иванович </vt:lpstr>
      <vt:lpstr>Гладченко Иван Аристархович 1921 -1995 гг.</vt:lpstr>
      <vt:lpstr>Краснов Петр Петрович 1913-2003 гг.</vt:lpstr>
      <vt:lpstr>Колоскова Вера Семёновна 08.09.1919- 25.05.2017 гг.</vt:lpstr>
      <vt:lpstr>Тарасов Александр Тимофеевич 21.02.1914-17.01.1944</vt:lpstr>
      <vt:lpstr>Ряснов Иван Стефанович Майор 1923-1995 гг.</vt:lpstr>
      <vt:lpstr>Букаев Захар Степанович   1915 -1987 гг.</vt:lpstr>
      <vt:lpstr>Тищенко Василий Васильевич 1908-1943 гг.</vt:lpstr>
      <vt:lpstr>Филимонов Ефим  Васильевич</vt:lpstr>
      <vt:lpstr>Рябцев  Иван Иванович</vt:lpstr>
      <vt:lpstr>Воробьёв Иван Дмитриевич</vt:lpstr>
      <vt:lpstr>Подкуйко  Иван Васильевич</vt:lpstr>
      <vt:lpstr>Волков Пётр Иванович</vt:lpstr>
      <vt:lpstr>Буравенский Иван Александрович</vt:lpstr>
      <vt:lpstr>Чумаков Игнат Иванович</vt:lpstr>
      <vt:lpstr>Усольцев Михаил Валерьевич</vt:lpstr>
      <vt:lpstr>Кирдяшов Александр Евстигнеевич 1911-1985гг</vt:lpstr>
      <vt:lpstr>Слайд 29</vt:lpstr>
      <vt:lpstr>Слайд 30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МБОУ Светочниковская СОШ</dc:title>
  <dc:creator>пользователь</dc:creator>
  <cp:lastModifiedBy>пользователь</cp:lastModifiedBy>
  <cp:revision>14</cp:revision>
  <dcterms:created xsi:type="dcterms:W3CDTF">2021-04-30T20:58:17Z</dcterms:created>
  <dcterms:modified xsi:type="dcterms:W3CDTF">2021-11-14T15:16:50Z</dcterms:modified>
</cp:coreProperties>
</file>