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6" r:id="rId2"/>
    <p:sldId id="263" r:id="rId3"/>
    <p:sldId id="292" r:id="rId4"/>
    <p:sldId id="293" r:id="rId5"/>
    <p:sldId id="287" r:id="rId6"/>
    <p:sldId id="289" r:id="rId7"/>
    <p:sldId id="294" r:id="rId8"/>
    <p:sldId id="290" r:id="rId9"/>
    <p:sldId id="277" r:id="rId10"/>
    <p:sldId id="296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1" autoAdjust="0"/>
    <p:restoredTop sz="90435" autoAdjust="0"/>
  </p:normalViewPr>
  <p:slideViewPr>
    <p:cSldViewPr>
      <p:cViewPr varScale="1">
        <p:scale>
          <a:sx n="66" d="100"/>
          <a:sy n="66" d="100"/>
        </p:scale>
        <p:origin x="7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1FFBF-40D9-446D-8576-E4C4BBE47C15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8A80E-B222-4135-BE4F-F6EF06ABB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89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8A80E-B222-4135-BE4F-F6EF06ABBBF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2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угадай\Зелёный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6507163"/>
            <a:ext cx="16430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4678" y="3135354"/>
            <a:ext cx="4781044" cy="2651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14290"/>
            <a:ext cx="6072229" cy="9239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656280-4D1A-468F-A91C-4EE9ACB27742}" type="datetimeFigureOut">
              <a:rPr lang="ru-RU"/>
              <a:pPr>
                <a:defRPr/>
              </a:pPr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8FE866-4C42-4327-B855-B6C7C356D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file:///C:\Users\&#1052;&#1086;&#1081;%20&#1050;&#1086;&#1084;&#1087;&#1100;&#1102;&#1090;&#1077;&#1088;\Desktop\&#1089;&#1083;&#1072;&#1081;&#1076;\1&#1089;&#1083;&#1072;&#1081;&#1076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file:///C:\Users\&#1052;&#1086;&#1081;%20&#1050;&#1086;&#1084;&#1087;&#1100;&#1102;&#1090;&#1077;&#1088;\Desktop\&#1089;&#1083;&#1072;&#1081;&#1076;\2%20&#1089;&#1083;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file:///C:\Users\&#1052;&#1086;&#1081;%20&#1050;&#1086;&#1084;&#1087;&#1100;&#1102;&#1090;&#1077;&#1088;\Desktop\&#1089;&#1083;&#1072;&#1081;&#1076;\3%20&#1089;&#1083;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p3"/><Relationship Id="rId7" Type="http://schemas.openxmlformats.org/officeDocument/2006/relationships/image" Target="../media/image14.jpeg"/><Relationship Id="rId2" Type="http://schemas.microsoft.com/office/2007/relationships/media" Target="../media/media4.mp3"/><Relationship Id="rId1" Type="http://schemas.openxmlformats.org/officeDocument/2006/relationships/audio" Target="file:///C:\Users\&#1052;&#1086;&#1081;%20&#1050;&#1086;&#1084;&#1087;&#1100;&#1102;&#1090;&#1077;&#1088;\Desktop\&#1089;&#1083;&#1072;&#1081;&#1076;\4%20&#1089;&#1083;.mp3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file:///C:\Users\&#1052;&#1086;&#1081;%20&#1050;&#1086;&#1084;&#1087;&#1100;&#1102;&#1090;&#1077;&#1088;\Desktop\&#1089;&#1083;&#1072;&#1081;&#1076;\5%20&#1089;&#1083;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7.png"/><Relationship Id="rId3" Type="http://schemas.openxmlformats.org/officeDocument/2006/relationships/audio" Target="../media/media6.mp3"/><Relationship Id="rId7" Type="http://schemas.openxmlformats.org/officeDocument/2006/relationships/image" Target="../media/image20.jpeg"/><Relationship Id="rId12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file:///C:\Users\&#1052;&#1086;&#1081;%20&#1050;&#1086;&#1084;&#1087;&#1100;&#1102;&#1090;&#1077;&#1088;\Desktop\&#1089;&#1083;&#1072;&#1081;&#1076;\6%20&#1089;&#1083;.mp3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7.mp3"/><Relationship Id="rId7" Type="http://schemas.openxmlformats.org/officeDocument/2006/relationships/image" Target="../media/image27.jpeg"/><Relationship Id="rId2" Type="http://schemas.microsoft.com/office/2007/relationships/media" Target="../media/media7.mp3"/><Relationship Id="rId1" Type="http://schemas.openxmlformats.org/officeDocument/2006/relationships/audio" Target="file:///C:\Users\&#1052;&#1086;&#1081;%20&#1050;&#1086;&#1084;&#1087;&#1100;&#1102;&#1090;&#1077;&#1088;\Desktop\&#1089;&#1083;&#1072;&#1081;&#1076;\7%20&#1089;&#1083;.mp3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7.png"/><Relationship Id="rId5" Type="http://schemas.openxmlformats.org/officeDocument/2006/relationships/image" Target="../media/image25.jpe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8.mp3"/><Relationship Id="rId7" Type="http://schemas.openxmlformats.org/officeDocument/2006/relationships/image" Target="../media/image32.jpeg"/><Relationship Id="rId12" Type="http://schemas.openxmlformats.org/officeDocument/2006/relationships/image" Target="../media/image7.png"/><Relationship Id="rId2" Type="http://schemas.microsoft.com/office/2007/relationships/media" Target="../media/media8.mp3"/><Relationship Id="rId1" Type="http://schemas.openxmlformats.org/officeDocument/2006/relationships/audio" Target="file:///C:\Users\&#1052;&#1086;&#1081;%20&#1050;&#1086;&#1084;&#1087;&#1100;&#1102;&#1090;&#1077;&#1088;\Desktop\&#1089;&#1083;&#1072;&#1081;&#1076;\8%20&#1089;&#1083;.mp3" TargetMode="External"/><Relationship Id="rId6" Type="http://schemas.openxmlformats.org/officeDocument/2006/relationships/image" Target="../media/image31.jpeg"/><Relationship Id="rId11" Type="http://schemas.openxmlformats.org/officeDocument/2006/relationships/image" Target="../media/image17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9.mp3"/><Relationship Id="rId7" Type="http://schemas.openxmlformats.org/officeDocument/2006/relationships/notesSlide" Target="../notesSlides/notesSlide1.xml"/><Relationship Id="rId2" Type="http://schemas.microsoft.com/office/2007/relationships/media" Target="../media/media9.mp3"/><Relationship Id="rId1" Type="http://schemas.openxmlformats.org/officeDocument/2006/relationships/audio" Target="file:///C:\Users\&#1052;&#1086;&#1081;%20&#1050;&#1086;&#1084;&#1087;&#1100;&#1102;&#1090;&#1077;&#1088;\Desktop\&#1089;&#1083;&#1072;&#1081;&#1076;\9%20&#1089;&#1083;.mp3" TargetMode="Externa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0.mp3"/><Relationship Id="rId4" Type="http://schemas.microsoft.com/office/2007/relationships/media" Target="../media/media10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280831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/>
              <a:t>Муниципальное   бюджетное  общеобразовательное учреждение</a:t>
            </a:r>
            <a:br>
              <a:rPr lang="ru-RU" sz="2000" b="1" dirty="0" smtClean="0"/>
            </a:br>
            <a:r>
              <a:rPr lang="ru-RU" sz="2000" b="1" dirty="0" err="1" smtClean="0"/>
              <a:t>Светочниковская</a:t>
            </a:r>
            <a:r>
              <a:rPr lang="ru-RU" sz="2000" b="1" dirty="0" smtClean="0"/>
              <a:t> средняя школа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Социальный проект в области </a:t>
            </a:r>
            <a:r>
              <a:rPr lang="ru-RU" b="1" dirty="0" err="1" smtClean="0"/>
              <a:t>здоровьесбережения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номинация  «</a:t>
            </a:r>
            <a:r>
              <a:rPr lang="ru-RU" b="1" dirty="0">
                <a:latin typeface="Monotype Corsiva" panose="03010101010201010101" pitchFamily="66" charset="0"/>
              </a:rPr>
              <a:t>О</a:t>
            </a:r>
            <a:r>
              <a:rPr lang="ru-RU" b="1" dirty="0" smtClean="0">
                <a:latin typeface="Monotype Corsiva" panose="03010101010201010101" pitchFamily="66" charset="0"/>
              </a:rPr>
              <a:t>БЕРЕГАЙ»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5" name="Рисунок 4" descr="C:\Users\User\Downloads\57a2dac982dfa169f4116c2b91e4fb3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3923928" cy="41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bWna0tvTIQxT9jo5kJK-XxPuzPyoeme_2NAbT_FzF_CR_nj5z9VsW12ET1vH6oe_be9QNKS9gsJSBhE7udWyH3_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4932040" cy="41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1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1слай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3541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30328-WA0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17064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/>
          </p:cNvSpPr>
          <p:nvPr>
            <p:ph type="body" idx="4294967295"/>
          </p:nvPr>
        </p:nvSpPr>
        <p:spPr>
          <a:xfrm>
            <a:off x="4139951" y="2035880"/>
            <a:ext cx="4557961" cy="4623683"/>
          </a:xfrm>
        </p:spPr>
        <p:txBody>
          <a:bodyPr/>
          <a:lstStyle/>
          <a:p>
            <a:pPr algn="just" eaLnBrk="1" hangingPunct="1">
              <a:buNone/>
            </a:pPr>
            <a:r>
              <a:rPr lang="ru-RU" sz="2400" b="1" dirty="0" smtClean="0"/>
              <a:t>Актуальность проблемы </a:t>
            </a:r>
            <a:r>
              <a:rPr lang="ru-RU" sz="2400" dirty="0" smtClean="0"/>
              <a:t>обусловлена тем, что  </a:t>
            </a:r>
            <a:r>
              <a:rPr lang="ru-RU" sz="2400" dirty="0"/>
              <a:t>т</a:t>
            </a:r>
            <a:r>
              <a:rPr lang="ru-RU" sz="2400" dirty="0" smtClean="0"/>
              <a:t>ема </a:t>
            </a:r>
            <a:r>
              <a:rPr lang="ru-RU" sz="2400" dirty="0"/>
              <a:t>здоровья особенно </a:t>
            </a:r>
            <a:r>
              <a:rPr lang="ru-RU" sz="2400" dirty="0" smtClean="0"/>
              <a:t>важна </a:t>
            </a:r>
            <a:r>
              <a:rPr lang="ru-RU" sz="2400" dirty="0"/>
              <a:t>в наше время, ведь  любой стране нужны личности творческие, гармонично развитые, активные и здоровые. И формируя у детей представление, что здоровье – одна из главных ценностей жизни, мы учим их, беречь и укреплять своё здоровье.</a:t>
            </a:r>
            <a:endParaRPr lang="ru-RU" sz="2400" dirty="0" smtClean="0"/>
          </a:p>
          <a:p>
            <a:pPr algn="ctr" eaLnBrk="1" hangingPunct="1">
              <a:buFont typeface="Arial" charset="0"/>
              <a:buNone/>
            </a:pPr>
            <a:endParaRPr lang="ru-RU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3528" y="404664"/>
            <a:ext cx="8374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С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1 сентября  2022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года в школе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существует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отряд добровольцев «Лига Добра», состоящий из обучающихся 9-10 классов. Свою деятельность отряд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направил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на пропаганду здорового образа жизни среди обучающихся школы, их родителей и воспитанников ДОУ </a:t>
            </a:r>
            <a:endParaRPr lang="ru-RU" sz="2000" dirty="0"/>
          </a:p>
        </p:txBody>
      </p:sp>
      <p:pic>
        <p:nvPicPr>
          <p:cNvPr id="8" name="Рисунок 7" descr="D:\телефон2222\IMG202211141013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3600"/>
            <a:ext cx="4139951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2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" y="-14830"/>
            <a:ext cx="9144000" cy="6858000"/>
          </a:xfrm>
          <a:prstGeom prst="rect">
            <a:avLst/>
          </a:prstGeom>
        </p:spPr>
      </p:pic>
      <p:pic>
        <p:nvPicPr>
          <p:cNvPr id="4" name="3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3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2497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4067944" cy="3984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25" y="2857376"/>
            <a:ext cx="5220072" cy="4005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189185"/>
            <a:ext cx="6552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декабря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года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ДК  нашего посёлка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Международного конкурса социальных проектов в сфере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ДоброВолец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-ПРО» состоялся региональный «ПРО-форум» добровольцев Общероссийской общественной организации «Общее дело».</a:t>
            </a:r>
          </a:p>
        </p:txBody>
      </p:sp>
      <p:pic>
        <p:nvPicPr>
          <p:cNvPr id="7" name="Рисунок 6" descr="https://sun9-32.userapi.com/impg/x9_xncqB62NcBd46NowNovOxDmLXNEnGNagyog/WAUKCJ0mtaA.jpg?size=1024x683&amp;quality=95&amp;sign=182fb6c7624d7dd25fc22967b625e074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3768" cy="282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4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4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1418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3808" cy="306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404664"/>
            <a:ext cx="54726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ЦЕЛИ И ЗАДАЧИ  ПРОЕКТА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43808" y="1500753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1700808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 поколения культуры здорового образа жизни,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физического, психического, социального здоровья детей и подростков.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544" y="362499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u="sng" dirty="0" smtClean="0"/>
              <a:t>:</a:t>
            </a:r>
            <a:endParaRPr lang="ru-RU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1907704" y="4025102"/>
            <a:ext cx="5832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/>
              <a:t>1</a:t>
            </a:r>
            <a:r>
              <a:rPr lang="ru-RU" sz="1600" dirty="0" smtClean="0"/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обучающихся и воспитанников комплексного представления о здоровье, навыков здорового образа жизни.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2.Разработка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комплекса мероприятий по пропаганде ЗОЖ для обучающихся и воспитанников ДОУ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3.Воспитание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подрастающего поколения активной жизненной позиции, ответственного отношение к своему здоровью</a:t>
            </a:r>
            <a:endParaRPr lang="ru-RU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630932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Сроки реализации: </a:t>
            </a:r>
            <a:r>
              <a:rPr lang="ru-RU" dirty="0" smtClean="0"/>
              <a:t>15 декабря 2022 года – 31 марта 2023 года</a:t>
            </a:r>
            <a:endParaRPr lang="ru-RU" dirty="0"/>
          </a:p>
        </p:txBody>
      </p:sp>
      <p:pic>
        <p:nvPicPr>
          <p:cNvPr id="9" name="5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5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50261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4125"/>
            <a:ext cx="2771800" cy="2280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404664"/>
            <a:ext cx="6192688" cy="324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41" y="2728686"/>
            <a:ext cx="3507854" cy="4084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3443895" cy="2852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7" y="-96943"/>
            <a:ext cx="3152137" cy="33272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4" y="2852936"/>
            <a:ext cx="3600400" cy="39922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3" y="4256112"/>
            <a:ext cx="2736304" cy="2601888"/>
          </a:xfrm>
          <a:prstGeom prst="rect">
            <a:avLst/>
          </a:prstGeom>
        </p:spPr>
      </p:pic>
      <p:pic>
        <p:nvPicPr>
          <p:cNvPr id="13" name="Рисунок 12" descr="C:\Users\User\Desktop\ОТЧЕТЫ\IMG2023030308475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" y="2276872"/>
            <a:ext cx="268483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6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6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8776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6997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 и материалы, которыми мы    пользовались в ходе проекта « ОБЕРЕГАЙ»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ownloads\mqdefault (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" y="3084803"/>
            <a:ext cx="2915816" cy="377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mqdefault (2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517"/>
            <a:ext cx="2808312" cy="402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wnloads\mqdefault 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2808312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ownloads\mqdefault (4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517"/>
            <a:ext cx="3419872" cy="307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wnloads\mqdefault (5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41" y="3084804"/>
            <a:ext cx="3410159" cy="377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7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16421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7" y="0"/>
            <a:ext cx="4160529" cy="357301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826"/>
            <a:ext cx="3240360" cy="4437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527"/>
            <a:ext cx="3898269" cy="3714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69" y="3573014"/>
            <a:ext cx="2767704" cy="3284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56991"/>
            <a:ext cx="2627783" cy="3501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63" y="9825"/>
            <a:ext cx="2211436" cy="3342253"/>
          </a:xfrm>
          <a:prstGeom prst="rect">
            <a:avLst/>
          </a:prstGeom>
        </p:spPr>
      </p:pic>
      <p:pic>
        <p:nvPicPr>
          <p:cNvPr id="12" name="8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8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9622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188913"/>
            <a:ext cx="8229600" cy="782637"/>
          </a:xfrm>
        </p:spPr>
        <p:txBody>
          <a:bodyPr/>
          <a:lstStyle/>
          <a:p>
            <a:pPr eaLnBrk="1" hangingPunct="1"/>
            <a:r>
              <a:rPr lang="ru-RU" sz="3000" b="1" i="1" dirty="0" smtClean="0"/>
              <a:t> </a:t>
            </a: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( качественные):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052513"/>
            <a:ext cx="8893175" cy="2664519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уровень знаний школьников по вопросам здорового образа жизни, повысилась мотивация к двигательной активности;</a:t>
            </a:r>
          </a:p>
          <a:p>
            <a:pPr eaLnBrk="1" hangingPunct="1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у некоторых субъектов образовательного процесса отношения к своему здоровью: выработка способности противостоять вредным привычкам и отрицательным воздействиям окружающей среды, желания и умения вести здоровый образ жизни;</a:t>
            </a:r>
          </a:p>
          <a:p>
            <a:pPr eaLnBrk="1" hangingPunct="1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числа школьников бесцельно проводящих своё свободное время</a:t>
            </a:r>
          </a:p>
          <a:p>
            <a:pPr eaLnBrk="1" hangingPunct="1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ПЕРСПЕКТИВА ПРОЕКТА «ОБЕРЕГАЙ»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7251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501008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lvl="0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волонтерскую  площадку по пропаганде ЗОЖ  на базе МБОУ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Светочниковская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большее число детей, подростков и молодежи к профилактической, пропагандистской деятельности.</a:t>
            </a:r>
          </a:p>
          <a:p>
            <a:pPr lvl="0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Расширить воспитательное пространство за счет реализации эффективных форм, технологий по пропаганде здорового образа жизни среди общественности посёлка.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pic>
        <p:nvPicPr>
          <p:cNvPr id="6" name="9 с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9 с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10 сл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Дет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Дети</Template>
  <TotalTime>1023</TotalTime>
  <Words>282</Words>
  <Application>Microsoft Office PowerPoint</Application>
  <PresentationFormat>Экран (4:3)</PresentationFormat>
  <Paragraphs>28</Paragraphs>
  <Slides>10</Slides>
  <Notes>1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Monotype Corsiva</vt:lpstr>
      <vt:lpstr>Times New Roman</vt:lpstr>
      <vt:lpstr>Дети</vt:lpstr>
      <vt:lpstr> Муниципальное   бюджетное  общеобразовательное учреждение Светочниковская средняя школа Социальный проект в области здоровьесбережения номинация  «ОБЕРЕГАЙ»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Результаты ( качественные):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Пользователь</cp:lastModifiedBy>
  <cp:revision>203</cp:revision>
  <dcterms:created xsi:type="dcterms:W3CDTF">2010-08-21T04:08:07Z</dcterms:created>
  <dcterms:modified xsi:type="dcterms:W3CDTF">2023-04-14T12:41:52Z</dcterms:modified>
</cp:coreProperties>
</file>