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16.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4.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5.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57.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48.xml.rels" ContentType="application/vnd.openxmlformats-package.relationships+xml"/>
  <Override PartName="/ppt/slideLayouts/_rels/slideLayout56.xml.rels" ContentType="application/vnd.openxmlformats-package.relationships+xml"/>
  <Override PartName="/ppt/slideLayouts/_rels/slideLayout47.xml.rels" ContentType="application/vnd.openxmlformats-package.relationships+xml"/>
  <Override PartName="/ppt/slideLayouts/_rels/slideLayout55.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4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slideLayout50.xml" ContentType="application/vnd.openxmlformats-officedocument.presentationml.slideLayout+xml"/>
  <Override PartName="/ppt/slideLayouts/slideLayout1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11.xml" ContentType="application/vnd.openxmlformats-officedocument.presentationml.slideLayout+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19.xml" ContentType="application/vnd.openxmlformats-officedocument.presentationml.slideLayout+xml"/>
  <Override PartName="/ppt/slideLayouts/slideLayout5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_rels/notesSlide2.xml.rels" ContentType="application/vnd.openxmlformats-package.relationships+xml"/>
  <Override PartName="/ppt/notesSlides/notesSlide2.xml" ContentType="application/vnd.openxmlformats-officedocument.presentationml.notesSlide+xml"/>
  <Override PartName="/ppt/_rels/presentation.xml.rels" ContentType="application/vnd.openxmlformats-package.relationships+xml"/>
  <Override PartName="/ppt/media/image9.jpeg" ContentType="image/jpeg"/>
  <Override PartName="/ppt/media/image8.png" ContentType="image/png"/>
  <Override PartName="/ppt/media/image7.jpeg" ContentType="image/jpeg"/>
  <Override PartName="/ppt/media/image6.jpeg" ContentType="image/jpeg"/>
  <Override PartName="/ppt/media/image5.jpeg" ContentType="image/jpeg"/>
  <Override PartName="/ppt/media/image1.jpeg" ContentType="image/jpeg"/>
  <Override PartName="/ppt/media/image2.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3.jpeg" ContentType="image/jpeg"/>
  <Override PartName="/ppt/media/image12.jpeg" ContentType="image/jpeg"/>
  <Override PartName="/ppt/media/image11.jpeg" ContentType="image/jpeg"/>
  <Override PartName="/ppt/media/image4.jpeg" ContentType="image/jpeg"/>
  <Override PartName="/ppt/media/image10.jpeg" ContentType="image/jpeg"/>
  <Override PartName="/ppt/media/image3.jpeg" ContentType="image/jpeg"/>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ru-RU" sz="1800" spc="-1" strike="noStrike">
                <a:solidFill>
                  <a:srgbClr val="000000"/>
                </a:solidFill>
                <a:latin typeface="Calibri"/>
              </a:rPr>
              <a:t>Для перемещения страницы щёлкните мышью</a:t>
            </a:r>
            <a:endParaRPr b="0" lang="ru-RU" sz="1800" spc="-1" strike="noStrike">
              <a:solidFill>
                <a:srgbClr val="000000"/>
              </a:solidFill>
              <a:latin typeface="Calibri"/>
            </a:endParaRPr>
          </a:p>
        </p:txBody>
      </p:sp>
      <p:sp>
        <p:nvSpPr>
          <p:cNvPr id="207"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208"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209"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&lt;дата/время&gt;</a:t>
            </a:r>
            <a:endParaRPr b="0" lang="ru-RU" sz="1400" spc="-1" strike="noStrike">
              <a:latin typeface="Times New Roman"/>
            </a:endParaRPr>
          </a:p>
        </p:txBody>
      </p:sp>
      <p:sp>
        <p:nvSpPr>
          <p:cNvPr id="210"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&lt;нижний колонтитул&gt;</a:t>
            </a:r>
            <a:endParaRPr b="0" lang="ru-RU" sz="1400" spc="-1" strike="noStrike">
              <a:latin typeface="Times New Roman"/>
            </a:endParaRPr>
          </a:p>
        </p:txBody>
      </p:sp>
      <p:sp>
        <p:nvSpPr>
          <p:cNvPr id="21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64C7438-585C-43D2-8265-6226F91DA6BA}"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1143000" y="685800"/>
            <a:ext cx="4571640" cy="3428640"/>
          </a:xfrm>
          <a:prstGeom prst="rect">
            <a:avLst/>
          </a:prstGeom>
        </p:spPr>
      </p:sp>
      <p:sp>
        <p:nvSpPr>
          <p:cNvPr id="256" name="PlaceHolder 2"/>
          <p:cNvSpPr>
            <a:spLocks noGrp="1"/>
          </p:cNvSpPr>
          <p:nvPr>
            <p:ph type="body"/>
          </p:nvPr>
        </p:nvSpPr>
        <p:spPr>
          <a:xfrm>
            <a:off x="685800" y="4343400"/>
            <a:ext cx="5486040" cy="4114440"/>
          </a:xfrm>
          <a:prstGeom prst="rect">
            <a:avLst/>
          </a:prstGeom>
        </p:spPr>
        <p:txBody>
          <a:bodyPr>
            <a:normAutofit/>
          </a:bodyPr>
          <a:p>
            <a:endParaRPr b="0" lang="ru-RU" sz="2000" spc="-1" strike="noStrike">
              <a:latin typeface="Arial"/>
            </a:endParaRPr>
          </a:p>
        </p:txBody>
      </p:sp>
      <p:sp>
        <p:nvSpPr>
          <p:cNvPr id="257" name="TextShape 3"/>
          <p:cNvSpPr txBox="1"/>
          <p:nvPr/>
        </p:nvSpPr>
        <p:spPr>
          <a:xfrm>
            <a:off x="3884760" y="8685360"/>
            <a:ext cx="2971440" cy="456840"/>
          </a:xfrm>
          <a:prstGeom prst="rect">
            <a:avLst/>
          </a:prstGeom>
          <a:noFill/>
          <a:ln>
            <a:noFill/>
          </a:ln>
        </p:spPr>
        <p:txBody>
          <a:bodyPr anchor="b">
            <a:noAutofit/>
          </a:bodyPr>
          <a:p>
            <a:pPr algn="r">
              <a:lnSpc>
                <a:spcPct val="100000"/>
              </a:lnSpc>
            </a:pPr>
            <a:fld id="{4AA56C07-68ED-46AE-A4D2-26E208E5B86C}" type="slidenum">
              <a:rPr b="0" lang="ru-RU" sz="1200" spc="-1" strike="noStrike">
                <a:solidFill>
                  <a:srgbClr val="000000"/>
                </a:solidFill>
                <a:latin typeface="+mn-lt"/>
                <a:ea typeface="+mn-ea"/>
              </a:rPr>
              <a:t>&lt;номер&gt;</a:t>
            </a:fld>
            <a:endParaRPr b="0" lang="ru-RU"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47"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49" name="PlaceHolder 2"/>
          <p:cNvSpPr>
            <a:spLocks noGrp="1"/>
          </p:cNvSpPr>
          <p:nvPr>
            <p:ph type="body"/>
          </p:nvPr>
        </p:nvSpPr>
        <p:spPr>
          <a:xfrm>
            <a:off x="628560" y="1825560"/>
            <a:ext cx="788652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51"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56"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0"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4"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8" name="PlaceHolder 2"/>
          <p:cNvSpPr>
            <a:spLocks noGrp="1"/>
          </p:cNvSpPr>
          <p:nvPr>
            <p:ph type="body"/>
          </p:nvPr>
        </p:nvSpPr>
        <p:spPr>
          <a:xfrm>
            <a:off x="628560" y="182556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71"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76" name="PlaceHolder 2"/>
          <p:cNvSpPr>
            <a:spLocks noGrp="1"/>
          </p:cNvSpPr>
          <p:nvPr>
            <p:ph type="body"/>
          </p:nvPr>
        </p:nvSpPr>
        <p:spPr>
          <a:xfrm>
            <a:off x="62856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88"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90" name="PlaceHolder 2"/>
          <p:cNvSpPr>
            <a:spLocks noGrp="1"/>
          </p:cNvSpPr>
          <p:nvPr>
            <p:ph type="body"/>
          </p:nvPr>
        </p:nvSpPr>
        <p:spPr>
          <a:xfrm>
            <a:off x="628560" y="1825560"/>
            <a:ext cx="788652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92"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93"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97"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98"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99"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1"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02"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03" name="PlaceHolder 4"/>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5"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06"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07" name="PlaceHolder 4"/>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9" name="PlaceHolder 2"/>
          <p:cNvSpPr>
            <a:spLocks noGrp="1"/>
          </p:cNvSpPr>
          <p:nvPr>
            <p:ph type="body"/>
          </p:nvPr>
        </p:nvSpPr>
        <p:spPr>
          <a:xfrm>
            <a:off x="628560" y="182556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10" name="PlaceHolder 3"/>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12"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13"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14"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15" name="PlaceHolder 5"/>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17" name="PlaceHolder 2"/>
          <p:cNvSpPr>
            <a:spLocks noGrp="1"/>
          </p:cNvSpPr>
          <p:nvPr>
            <p:ph type="body"/>
          </p:nvPr>
        </p:nvSpPr>
        <p:spPr>
          <a:xfrm>
            <a:off x="62856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18" name="PlaceHolder 3"/>
          <p:cNvSpPr>
            <a:spLocks noGrp="1"/>
          </p:cNvSpPr>
          <p:nvPr>
            <p:ph type="body"/>
          </p:nvPr>
        </p:nvSpPr>
        <p:spPr>
          <a:xfrm>
            <a:off x="329508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19" name="PlaceHolder 4"/>
          <p:cNvSpPr>
            <a:spLocks noGrp="1"/>
          </p:cNvSpPr>
          <p:nvPr>
            <p:ph type="body"/>
          </p:nvPr>
        </p:nvSpPr>
        <p:spPr>
          <a:xfrm>
            <a:off x="596124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20" name="PlaceHolder 5"/>
          <p:cNvSpPr>
            <a:spLocks noGrp="1"/>
          </p:cNvSpPr>
          <p:nvPr>
            <p:ph type="body"/>
          </p:nvPr>
        </p:nvSpPr>
        <p:spPr>
          <a:xfrm>
            <a:off x="62856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21" name="PlaceHolder 6"/>
          <p:cNvSpPr>
            <a:spLocks noGrp="1"/>
          </p:cNvSpPr>
          <p:nvPr>
            <p:ph type="body"/>
          </p:nvPr>
        </p:nvSpPr>
        <p:spPr>
          <a:xfrm>
            <a:off x="329508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22" name="PlaceHolder 7"/>
          <p:cNvSpPr>
            <a:spLocks noGrp="1"/>
          </p:cNvSpPr>
          <p:nvPr>
            <p:ph type="body"/>
          </p:nvPr>
        </p:nvSpPr>
        <p:spPr>
          <a:xfrm>
            <a:off x="596124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29"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1" name="PlaceHolder 2"/>
          <p:cNvSpPr>
            <a:spLocks noGrp="1"/>
          </p:cNvSpPr>
          <p:nvPr>
            <p:ph type="body"/>
          </p:nvPr>
        </p:nvSpPr>
        <p:spPr>
          <a:xfrm>
            <a:off x="628560" y="1825560"/>
            <a:ext cx="788652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3"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34"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38"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39"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40"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42"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43"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44" name="PlaceHolder 4"/>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46"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47"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48" name="PlaceHolder 4"/>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0" name="PlaceHolder 2"/>
          <p:cNvSpPr>
            <a:spLocks noGrp="1"/>
          </p:cNvSpPr>
          <p:nvPr>
            <p:ph type="body"/>
          </p:nvPr>
        </p:nvSpPr>
        <p:spPr>
          <a:xfrm>
            <a:off x="628560" y="182556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51" name="PlaceHolder 3"/>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3"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54"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55"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56" name="PlaceHolder 5"/>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8" name="PlaceHolder 2"/>
          <p:cNvSpPr>
            <a:spLocks noGrp="1"/>
          </p:cNvSpPr>
          <p:nvPr>
            <p:ph type="body"/>
          </p:nvPr>
        </p:nvSpPr>
        <p:spPr>
          <a:xfrm>
            <a:off x="62856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59" name="PlaceHolder 3"/>
          <p:cNvSpPr>
            <a:spLocks noGrp="1"/>
          </p:cNvSpPr>
          <p:nvPr>
            <p:ph type="body"/>
          </p:nvPr>
        </p:nvSpPr>
        <p:spPr>
          <a:xfrm>
            <a:off x="329508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60" name="PlaceHolder 4"/>
          <p:cNvSpPr>
            <a:spLocks noGrp="1"/>
          </p:cNvSpPr>
          <p:nvPr>
            <p:ph type="body"/>
          </p:nvPr>
        </p:nvSpPr>
        <p:spPr>
          <a:xfrm>
            <a:off x="596124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61" name="PlaceHolder 5"/>
          <p:cNvSpPr>
            <a:spLocks noGrp="1"/>
          </p:cNvSpPr>
          <p:nvPr>
            <p:ph type="body"/>
          </p:nvPr>
        </p:nvSpPr>
        <p:spPr>
          <a:xfrm>
            <a:off x="62856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62" name="PlaceHolder 6"/>
          <p:cNvSpPr>
            <a:spLocks noGrp="1"/>
          </p:cNvSpPr>
          <p:nvPr>
            <p:ph type="body"/>
          </p:nvPr>
        </p:nvSpPr>
        <p:spPr>
          <a:xfrm>
            <a:off x="329508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63" name="PlaceHolder 7"/>
          <p:cNvSpPr>
            <a:spLocks noGrp="1"/>
          </p:cNvSpPr>
          <p:nvPr>
            <p:ph type="body"/>
          </p:nvPr>
        </p:nvSpPr>
        <p:spPr>
          <a:xfrm>
            <a:off x="596124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71"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73" name="PlaceHolder 2"/>
          <p:cNvSpPr>
            <a:spLocks noGrp="1"/>
          </p:cNvSpPr>
          <p:nvPr>
            <p:ph type="body"/>
          </p:nvPr>
        </p:nvSpPr>
        <p:spPr>
          <a:xfrm>
            <a:off x="628560" y="1825560"/>
            <a:ext cx="788652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75"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76"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80"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81"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82"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84"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85"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86" name="PlaceHolder 4"/>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88"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89"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90" name="PlaceHolder 4"/>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92" name="PlaceHolder 2"/>
          <p:cNvSpPr>
            <a:spLocks noGrp="1"/>
          </p:cNvSpPr>
          <p:nvPr>
            <p:ph type="body"/>
          </p:nvPr>
        </p:nvSpPr>
        <p:spPr>
          <a:xfrm>
            <a:off x="628560" y="182556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93" name="PlaceHolder 3"/>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95"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96"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97"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98" name="PlaceHolder 5"/>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00" name="PlaceHolder 2"/>
          <p:cNvSpPr>
            <a:spLocks noGrp="1"/>
          </p:cNvSpPr>
          <p:nvPr>
            <p:ph type="body"/>
          </p:nvPr>
        </p:nvSpPr>
        <p:spPr>
          <a:xfrm>
            <a:off x="62856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01" name="PlaceHolder 3"/>
          <p:cNvSpPr>
            <a:spLocks noGrp="1"/>
          </p:cNvSpPr>
          <p:nvPr>
            <p:ph type="body"/>
          </p:nvPr>
        </p:nvSpPr>
        <p:spPr>
          <a:xfrm>
            <a:off x="329508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02" name="PlaceHolder 4"/>
          <p:cNvSpPr>
            <a:spLocks noGrp="1"/>
          </p:cNvSpPr>
          <p:nvPr>
            <p:ph type="body"/>
          </p:nvPr>
        </p:nvSpPr>
        <p:spPr>
          <a:xfrm>
            <a:off x="5961240" y="182556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03" name="PlaceHolder 5"/>
          <p:cNvSpPr>
            <a:spLocks noGrp="1"/>
          </p:cNvSpPr>
          <p:nvPr>
            <p:ph type="body"/>
          </p:nvPr>
        </p:nvSpPr>
        <p:spPr>
          <a:xfrm>
            <a:off x="62856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04" name="PlaceHolder 6"/>
          <p:cNvSpPr>
            <a:spLocks noGrp="1"/>
          </p:cNvSpPr>
          <p:nvPr>
            <p:ph type="body"/>
          </p:nvPr>
        </p:nvSpPr>
        <p:spPr>
          <a:xfrm>
            <a:off x="329508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05" name="PlaceHolder 7"/>
          <p:cNvSpPr>
            <a:spLocks noGrp="1"/>
          </p:cNvSpPr>
          <p:nvPr>
            <p:ph type="body"/>
          </p:nvPr>
        </p:nvSpPr>
        <p:spPr>
          <a:xfrm>
            <a:off x="5961240" y="4098240"/>
            <a:ext cx="253908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rIns="0" tIns="0" bIns="0">
            <a:normAutofit/>
          </a:bodyPr>
          <a:p>
            <a:endParaRPr b="0" lang="ru-RU" sz="2100" spc="-1" strike="noStrike">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rIns="0" tIns="0" bIns="0">
            <a:normAutofit/>
          </a:bodyPr>
          <a:p>
            <a:endParaRPr b="0" lang="ru-RU" sz="2100" spc="-1" strike="noStrike">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rIns="0" tIns="0" bIns="0">
            <a:normAutofit/>
          </a:bodyPr>
          <a:p>
            <a:endParaRPr b="0" lang="ru-RU" sz="21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143000" y="1122480"/>
            <a:ext cx="6857640" cy="2387160"/>
          </a:xfrm>
          <a:prstGeom prst="rect">
            <a:avLst/>
          </a:prstGeom>
        </p:spPr>
        <p:txBody>
          <a:bodyPr anchor="b">
            <a:noAutofit/>
          </a:bodyPr>
          <a:p>
            <a:pPr algn="ctr">
              <a:lnSpc>
                <a:spcPct val="90000"/>
              </a:lnSpc>
            </a:pPr>
            <a:r>
              <a:rPr b="0" lang="ru-RU" sz="4500" spc="-1" strike="noStrike">
                <a:solidFill>
                  <a:srgbClr val="000000"/>
                </a:solidFill>
                <a:latin typeface="Calibri Light"/>
              </a:rPr>
              <a:t>Образец заголовка</a:t>
            </a:r>
            <a:endParaRPr b="0" lang="ru-RU" sz="4500" spc="-1" strike="noStrike">
              <a:solidFill>
                <a:srgbClr val="000000"/>
              </a:solidFill>
              <a:latin typeface="Calibri"/>
            </a:endParaRPr>
          </a:p>
        </p:txBody>
      </p:sp>
      <p:sp>
        <p:nvSpPr>
          <p:cNvPr id="1" name="PlaceHolder 2"/>
          <p:cNvSpPr>
            <a:spLocks noGrp="1"/>
          </p:cNvSpPr>
          <p:nvPr>
            <p:ph type="dt"/>
          </p:nvPr>
        </p:nvSpPr>
        <p:spPr>
          <a:xfrm>
            <a:off x="628560" y="6356520"/>
            <a:ext cx="2057040" cy="364680"/>
          </a:xfrm>
          <a:prstGeom prst="rect">
            <a:avLst/>
          </a:prstGeom>
        </p:spPr>
        <p:txBody>
          <a:bodyPr anchor="ctr">
            <a:noAutofit/>
          </a:bodyPr>
          <a:p>
            <a:pPr>
              <a:lnSpc>
                <a:spcPct val="100000"/>
              </a:lnSpc>
            </a:pPr>
            <a:fld id="{1D2917F0-F725-49C5-B42F-75FD2F492419}" type="datetime">
              <a:rPr b="0" lang="ru-RU" sz="900" spc="-1" strike="noStrike">
                <a:solidFill>
                  <a:srgbClr val="8b8b8b"/>
                </a:solidFill>
                <a:latin typeface="Calibri"/>
              </a:rPr>
              <a:t>9.11.22</a:t>
            </a:fld>
            <a:endParaRPr b="0" lang="ru-RU" sz="900" spc="-1" strike="noStrike">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p>
            <a:endParaRPr b="0" lang="ru-RU" sz="2400" spc="-1" strike="noStrike">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749008DE-4237-4890-95A3-5DE78A5A968E}" type="slidenum">
              <a:rPr b="0" lang="ru-RU" sz="900" spc="-1" strike="noStrike">
                <a:solidFill>
                  <a:srgbClr val="8b8b8b"/>
                </a:solidFill>
                <a:latin typeface="Calibri"/>
              </a:rPr>
              <a:t>9</a:t>
            </a:fld>
            <a:endParaRPr b="0" lang="ru-RU" sz="9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100" spc="-1" strike="noStrike">
                <a:solidFill>
                  <a:srgbClr val="000000"/>
                </a:solidFill>
                <a:latin typeface="Calibri"/>
              </a:rPr>
              <a:t>Для правки структуры щёлкните мышью</a:t>
            </a:r>
            <a:endParaRPr b="0" lang="ru-RU" sz="21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1500" spc="-1" strike="noStrike">
                <a:solidFill>
                  <a:srgbClr val="000000"/>
                </a:solidFill>
                <a:latin typeface="Calibri"/>
              </a:rPr>
              <a:t>Второй уровень структуры</a:t>
            </a:r>
            <a:endParaRPr b="0" lang="ru-RU" sz="15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1350" spc="-1" strike="noStrike">
                <a:solidFill>
                  <a:srgbClr val="000000"/>
                </a:solidFill>
                <a:latin typeface="Calibri"/>
              </a:rPr>
              <a:t>Третий уровень структуры</a:t>
            </a:r>
            <a:endParaRPr b="0" lang="ru-RU" sz="135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1350" spc="-1" strike="noStrike">
                <a:solidFill>
                  <a:srgbClr val="000000"/>
                </a:solidFill>
                <a:latin typeface="Calibri"/>
              </a:rPr>
              <a:t>Четвёртый уровень структуры</a:t>
            </a:r>
            <a:endParaRPr b="0" lang="ru-RU" sz="135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p>
            <a:pPr>
              <a:lnSpc>
                <a:spcPct val="90000"/>
              </a:lnSpc>
            </a:pPr>
            <a:r>
              <a:rPr b="0" lang="ru-RU" sz="3300" spc="-1" strike="noStrike">
                <a:solidFill>
                  <a:srgbClr val="000000"/>
                </a:solidFill>
                <a:latin typeface="Calibri Light"/>
              </a:rPr>
              <a:t>Образец заголовка</a:t>
            </a:r>
            <a:endParaRPr b="0" lang="ru-RU" sz="3300" spc="-1" strike="noStrike">
              <a:solidFill>
                <a:srgbClr val="000000"/>
              </a:solidFill>
              <a:latin typeface="Calibri"/>
            </a:endParaRPr>
          </a:p>
        </p:txBody>
      </p:sp>
      <p:sp>
        <p:nvSpPr>
          <p:cNvPr id="42" name="PlaceHolder 2"/>
          <p:cNvSpPr>
            <a:spLocks noGrp="1"/>
          </p:cNvSpPr>
          <p:nvPr>
            <p:ph type="dt"/>
          </p:nvPr>
        </p:nvSpPr>
        <p:spPr>
          <a:xfrm>
            <a:off x="628560" y="6356520"/>
            <a:ext cx="2057040" cy="364680"/>
          </a:xfrm>
          <a:prstGeom prst="rect">
            <a:avLst/>
          </a:prstGeom>
        </p:spPr>
        <p:txBody>
          <a:bodyPr anchor="ctr">
            <a:noAutofit/>
          </a:bodyPr>
          <a:p>
            <a:pPr>
              <a:lnSpc>
                <a:spcPct val="100000"/>
              </a:lnSpc>
            </a:pPr>
            <a:fld id="{CC84B815-0495-456D-999D-5D80AB0F2668}" type="datetime">
              <a:rPr b="0" lang="ru-RU" sz="900" spc="-1" strike="noStrike">
                <a:solidFill>
                  <a:srgbClr val="8b8b8b"/>
                </a:solidFill>
                <a:latin typeface="Calibri"/>
              </a:rPr>
              <a:t>9.11.22</a:t>
            </a:fld>
            <a:endParaRPr b="0" lang="ru-RU" sz="900" spc="-1" strike="noStrike">
              <a:latin typeface="Times New Roman"/>
            </a:endParaRPr>
          </a:p>
        </p:txBody>
      </p:sp>
      <p:sp>
        <p:nvSpPr>
          <p:cNvPr id="43" name="PlaceHolder 3"/>
          <p:cNvSpPr>
            <a:spLocks noGrp="1"/>
          </p:cNvSpPr>
          <p:nvPr>
            <p:ph type="ftr"/>
          </p:nvPr>
        </p:nvSpPr>
        <p:spPr>
          <a:xfrm>
            <a:off x="3029040" y="6356520"/>
            <a:ext cx="3085920" cy="364680"/>
          </a:xfrm>
          <a:prstGeom prst="rect">
            <a:avLst/>
          </a:prstGeom>
        </p:spPr>
        <p:txBody>
          <a:bodyPr anchor="ctr">
            <a:noAutofit/>
          </a:bodyPr>
          <a:p>
            <a:endParaRPr b="0" lang="ru-RU" sz="2400" spc="-1" strike="noStrike">
              <a:latin typeface="Times New Roman"/>
            </a:endParaRPr>
          </a:p>
        </p:txBody>
      </p:sp>
      <p:sp>
        <p:nvSpPr>
          <p:cNvPr id="44"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17465605-39C5-40A0-B711-EBDDA97D0582}" type="slidenum">
              <a:rPr b="0" lang="ru-RU" sz="900" spc="-1" strike="noStrike">
                <a:solidFill>
                  <a:srgbClr val="8b8b8b"/>
                </a:solidFill>
                <a:latin typeface="Calibri"/>
              </a:rPr>
              <a:t>&lt;номер&gt;</a:t>
            </a:fld>
            <a:endParaRPr b="0" lang="ru-RU" sz="9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100" spc="-1" strike="noStrike">
                <a:solidFill>
                  <a:srgbClr val="000000"/>
                </a:solidFill>
                <a:latin typeface="Calibri"/>
              </a:rPr>
              <a:t>Для правки структуры щёлкните мышью</a:t>
            </a:r>
            <a:endParaRPr b="0" lang="ru-RU" sz="21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1500" spc="-1" strike="noStrike">
                <a:solidFill>
                  <a:srgbClr val="000000"/>
                </a:solidFill>
                <a:latin typeface="Calibri"/>
              </a:rPr>
              <a:t>Второй уровень структуры</a:t>
            </a:r>
            <a:endParaRPr b="0" lang="ru-RU" sz="15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1350" spc="-1" strike="noStrike">
                <a:solidFill>
                  <a:srgbClr val="000000"/>
                </a:solidFill>
                <a:latin typeface="Calibri"/>
              </a:rPr>
              <a:t>Третий уровень структуры</a:t>
            </a:r>
            <a:endParaRPr b="0" lang="ru-RU" sz="135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1350" spc="-1" strike="noStrike">
                <a:solidFill>
                  <a:srgbClr val="000000"/>
                </a:solidFill>
                <a:latin typeface="Calibri"/>
              </a:rPr>
              <a:t>Четвёртый уровень структуры</a:t>
            </a:r>
            <a:endParaRPr b="0" lang="ru-RU" sz="135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628560" y="6356520"/>
            <a:ext cx="2057040" cy="364680"/>
          </a:xfrm>
          <a:prstGeom prst="rect">
            <a:avLst/>
          </a:prstGeom>
        </p:spPr>
        <p:txBody>
          <a:bodyPr anchor="ctr">
            <a:noAutofit/>
          </a:bodyPr>
          <a:p>
            <a:pPr>
              <a:lnSpc>
                <a:spcPct val="100000"/>
              </a:lnSpc>
            </a:pPr>
            <a:fld id="{35C3E553-7B4B-4D15-B976-880FD96E7DE9}" type="datetime">
              <a:rPr b="0" lang="ru-RU" sz="900" spc="-1" strike="noStrike">
                <a:solidFill>
                  <a:srgbClr val="8b8b8b"/>
                </a:solidFill>
                <a:latin typeface="Calibri"/>
              </a:rPr>
              <a:t>9.11.22</a:t>
            </a:fld>
            <a:endParaRPr b="0" lang="ru-RU" sz="900" spc="-1" strike="noStrike">
              <a:latin typeface="Times New Roman"/>
            </a:endParaRPr>
          </a:p>
        </p:txBody>
      </p:sp>
      <p:sp>
        <p:nvSpPr>
          <p:cNvPr id="83" name="PlaceHolder 2"/>
          <p:cNvSpPr>
            <a:spLocks noGrp="1"/>
          </p:cNvSpPr>
          <p:nvPr>
            <p:ph type="ftr"/>
          </p:nvPr>
        </p:nvSpPr>
        <p:spPr>
          <a:xfrm>
            <a:off x="3029040" y="6356520"/>
            <a:ext cx="3085920" cy="364680"/>
          </a:xfrm>
          <a:prstGeom prst="rect">
            <a:avLst/>
          </a:prstGeom>
        </p:spPr>
        <p:txBody>
          <a:bodyPr anchor="ctr">
            <a:noAutofit/>
          </a:bodyPr>
          <a:p>
            <a:endParaRPr b="0" lang="ru-RU" sz="2400" spc="-1" strike="noStrike">
              <a:latin typeface="Times New Roman"/>
            </a:endParaRPr>
          </a:p>
        </p:txBody>
      </p:sp>
      <p:sp>
        <p:nvSpPr>
          <p:cNvPr id="84" name="PlaceHolder 3"/>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3417003B-ADF6-48A1-BB9B-4C8D4B641375}" type="slidenum">
              <a:rPr b="0" lang="ru-RU" sz="900" spc="-1" strike="noStrike">
                <a:solidFill>
                  <a:srgbClr val="8b8b8b"/>
                </a:solidFill>
                <a:latin typeface="Calibri"/>
              </a:rPr>
              <a:t>&lt;номер&gt;</a:t>
            </a:fld>
            <a:endParaRPr b="0" lang="ru-RU" sz="900" spc="-1" strike="noStrike">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ru-RU" sz="1800" spc="-1" strike="noStrike">
                <a:solidFill>
                  <a:srgbClr val="000000"/>
                </a:solidFill>
                <a:latin typeface="Calibri"/>
              </a:rPr>
              <a:t>Для правки текста заглавия щёлкните мышью</a:t>
            </a:r>
            <a:endParaRPr b="0" lang="ru-RU" sz="1800" spc="-1" strike="noStrike">
              <a:solidFill>
                <a:srgbClr val="000000"/>
              </a:solidFill>
              <a:latin typeface="Calibri"/>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100" spc="-1" strike="noStrike">
                <a:solidFill>
                  <a:srgbClr val="000000"/>
                </a:solidFill>
                <a:latin typeface="Calibri"/>
              </a:rPr>
              <a:t>Для правки структуры щёлкните мышью</a:t>
            </a:r>
            <a:endParaRPr b="0" lang="ru-RU" sz="21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1500" spc="-1" strike="noStrike">
                <a:solidFill>
                  <a:srgbClr val="000000"/>
                </a:solidFill>
                <a:latin typeface="Calibri"/>
              </a:rPr>
              <a:t>Второй уровень структуры</a:t>
            </a:r>
            <a:endParaRPr b="0" lang="ru-RU" sz="15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1350" spc="-1" strike="noStrike">
                <a:solidFill>
                  <a:srgbClr val="000000"/>
                </a:solidFill>
                <a:latin typeface="Calibri"/>
              </a:rPr>
              <a:t>Третий уровень структуры</a:t>
            </a:r>
            <a:endParaRPr b="0" lang="ru-RU" sz="135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1350" spc="-1" strike="noStrike">
                <a:solidFill>
                  <a:srgbClr val="000000"/>
                </a:solidFill>
                <a:latin typeface="Calibri"/>
              </a:rPr>
              <a:t>Четвёртый уровень структуры</a:t>
            </a:r>
            <a:endParaRPr b="0" lang="ru-RU" sz="135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28560" y="365040"/>
            <a:ext cx="7886520" cy="1325160"/>
          </a:xfrm>
          <a:prstGeom prst="rect">
            <a:avLst/>
          </a:prstGeom>
        </p:spPr>
        <p:txBody>
          <a:bodyPr anchor="ctr">
            <a:noAutofit/>
          </a:bodyPr>
          <a:p>
            <a:pPr>
              <a:lnSpc>
                <a:spcPct val="90000"/>
              </a:lnSpc>
            </a:pPr>
            <a:r>
              <a:rPr b="0" lang="ru-RU" sz="3300" spc="-1" strike="noStrike">
                <a:solidFill>
                  <a:srgbClr val="000000"/>
                </a:solidFill>
                <a:latin typeface="Calibri Light"/>
              </a:rPr>
              <a:t>Образец заголовка</a:t>
            </a:r>
            <a:endParaRPr b="0" lang="ru-RU" sz="3300" spc="-1" strike="noStrike">
              <a:solidFill>
                <a:srgbClr val="000000"/>
              </a:solidFill>
              <a:latin typeface="Calibri"/>
            </a:endParaRPr>
          </a:p>
        </p:txBody>
      </p:sp>
      <p:sp>
        <p:nvSpPr>
          <p:cNvPr id="124" name="PlaceHolder 2"/>
          <p:cNvSpPr>
            <a:spLocks noGrp="1"/>
          </p:cNvSpPr>
          <p:nvPr>
            <p:ph type="body"/>
          </p:nvPr>
        </p:nvSpPr>
        <p:spPr>
          <a:xfrm>
            <a:off x="628560" y="1825560"/>
            <a:ext cx="7886520" cy="4350960"/>
          </a:xfrm>
          <a:prstGeom prst="rect">
            <a:avLst/>
          </a:prstGeom>
        </p:spPr>
        <p:txBody>
          <a:bodyPr>
            <a:noAutofit/>
          </a:bodyPr>
          <a:p>
            <a:pPr marL="171360" indent="-171000">
              <a:lnSpc>
                <a:spcPct val="90000"/>
              </a:lnSpc>
              <a:spcBef>
                <a:spcPts val="751"/>
              </a:spcBef>
              <a:buClr>
                <a:srgbClr val="000000"/>
              </a:buClr>
              <a:buFont typeface="Arial"/>
              <a:buChar char="•"/>
            </a:pPr>
            <a:r>
              <a:rPr b="0" lang="ru-RU" sz="2100" spc="-1" strike="noStrike">
                <a:solidFill>
                  <a:srgbClr val="000000"/>
                </a:solidFill>
                <a:latin typeface="Calibri"/>
              </a:rPr>
              <a:t>Образец текста</a:t>
            </a:r>
            <a:endParaRPr b="0" lang="ru-RU" sz="2100" spc="-1" strike="noStrike">
              <a:solidFill>
                <a:srgbClr val="000000"/>
              </a:solidFill>
              <a:latin typeface="Calibri"/>
            </a:endParaRPr>
          </a:p>
          <a:p>
            <a:pPr lvl="1" marL="514440" indent="-171000">
              <a:lnSpc>
                <a:spcPct val="90000"/>
              </a:lnSpc>
              <a:spcBef>
                <a:spcPts val="374"/>
              </a:spcBef>
              <a:buClr>
                <a:srgbClr val="000000"/>
              </a:buClr>
              <a:buFont typeface="Arial"/>
              <a:buChar char="•"/>
            </a:pPr>
            <a:r>
              <a:rPr b="0" lang="ru-RU" sz="1800" spc="-1" strike="noStrike">
                <a:solidFill>
                  <a:srgbClr val="000000"/>
                </a:solidFill>
                <a:latin typeface="Calibri"/>
              </a:rPr>
              <a:t>Второй уровень</a:t>
            </a:r>
            <a:endParaRPr b="0" lang="ru-RU" sz="1800" spc="-1" strike="noStrike">
              <a:solidFill>
                <a:srgbClr val="000000"/>
              </a:solidFill>
              <a:latin typeface="Calibri"/>
            </a:endParaRPr>
          </a:p>
          <a:p>
            <a:pPr lvl="2" marL="857160" indent="-171000">
              <a:lnSpc>
                <a:spcPct val="90000"/>
              </a:lnSpc>
              <a:spcBef>
                <a:spcPts val="374"/>
              </a:spcBef>
              <a:buClr>
                <a:srgbClr val="000000"/>
              </a:buClr>
              <a:buFont typeface="Arial"/>
              <a:buChar char="•"/>
            </a:pPr>
            <a:r>
              <a:rPr b="0" lang="ru-RU" sz="1500" spc="-1" strike="noStrike">
                <a:solidFill>
                  <a:srgbClr val="000000"/>
                </a:solidFill>
                <a:latin typeface="Calibri"/>
              </a:rPr>
              <a:t>Третий уровень</a:t>
            </a:r>
            <a:endParaRPr b="0" lang="ru-RU" sz="1500" spc="-1" strike="noStrike">
              <a:solidFill>
                <a:srgbClr val="000000"/>
              </a:solidFill>
              <a:latin typeface="Calibri"/>
            </a:endParaRPr>
          </a:p>
          <a:p>
            <a:pPr lvl="3" marL="1200240" indent="-171000">
              <a:lnSpc>
                <a:spcPct val="90000"/>
              </a:lnSpc>
              <a:spcBef>
                <a:spcPts val="374"/>
              </a:spcBef>
              <a:buClr>
                <a:srgbClr val="000000"/>
              </a:buClr>
              <a:buFont typeface="Arial"/>
              <a:buChar char="•"/>
            </a:pPr>
            <a:r>
              <a:rPr b="0" lang="ru-RU" sz="1350" spc="-1" strike="noStrike">
                <a:solidFill>
                  <a:srgbClr val="000000"/>
                </a:solidFill>
                <a:latin typeface="Calibri"/>
              </a:rPr>
              <a:t>Четвертый уровень</a:t>
            </a:r>
            <a:endParaRPr b="0" lang="ru-RU"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ru-RU" sz="1350" spc="-1" strike="noStrike">
                <a:solidFill>
                  <a:srgbClr val="000000"/>
                </a:solidFill>
                <a:latin typeface="Calibri"/>
              </a:rPr>
              <a:t>Пятый уровень</a:t>
            </a:r>
            <a:endParaRPr b="0" lang="ru-RU" sz="1350" spc="-1" strike="noStrike">
              <a:solidFill>
                <a:srgbClr val="000000"/>
              </a:solidFill>
              <a:latin typeface="Calibri"/>
            </a:endParaRPr>
          </a:p>
        </p:txBody>
      </p:sp>
      <p:sp>
        <p:nvSpPr>
          <p:cNvPr id="125" name="PlaceHolder 3"/>
          <p:cNvSpPr>
            <a:spLocks noGrp="1"/>
          </p:cNvSpPr>
          <p:nvPr>
            <p:ph type="dt"/>
          </p:nvPr>
        </p:nvSpPr>
        <p:spPr>
          <a:xfrm>
            <a:off x="628560" y="6356520"/>
            <a:ext cx="2057040" cy="364680"/>
          </a:xfrm>
          <a:prstGeom prst="rect">
            <a:avLst/>
          </a:prstGeom>
        </p:spPr>
        <p:txBody>
          <a:bodyPr anchor="ctr">
            <a:noAutofit/>
          </a:bodyPr>
          <a:p>
            <a:pPr>
              <a:lnSpc>
                <a:spcPct val="100000"/>
              </a:lnSpc>
            </a:pPr>
            <a:fld id="{91DE8076-A2AD-46D9-B21B-FC2F2639A4AE}" type="datetime">
              <a:rPr b="0" lang="ru-RU" sz="900" spc="-1" strike="noStrike">
                <a:solidFill>
                  <a:srgbClr val="8b8b8b"/>
                </a:solidFill>
                <a:latin typeface="Calibri"/>
              </a:rPr>
              <a:t>9.11.22</a:t>
            </a:fld>
            <a:endParaRPr b="0" lang="ru-RU" sz="900" spc="-1" strike="noStrike">
              <a:latin typeface="Times New Roman"/>
            </a:endParaRPr>
          </a:p>
        </p:txBody>
      </p:sp>
      <p:sp>
        <p:nvSpPr>
          <p:cNvPr id="126" name="PlaceHolder 4"/>
          <p:cNvSpPr>
            <a:spLocks noGrp="1"/>
          </p:cNvSpPr>
          <p:nvPr>
            <p:ph type="ftr"/>
          </p:nvPr>
        </p:nvSpPr>
        <p:spPr>
          <a:xfrm>
            <a:off x="3029040" y="6356520"/>
            <a:ext cx="3085920" cy="364680"/>
          </a:xfrm>
          <a:prstGeom prst="rect">
            <a:avLst/>
          </a:prstGeom>
        </p:spPr>
        <p:txBody>
          <a:bodyPr anchor="ctr">
            <a:noAutofit/>
          </a:bodyPr>
          <a:p>
            <a:endParaRPr b="0" lang="ru-RU" sz="2400" spc="-1" strike="noStrike">
              <a:latin typeface="Times New Roman"/>
            </a:endParaRPr>
          </a:p>
        </p:txBody>
      </p:sp>
      <p:sp>
        <p:nvSpPr>
          <p:cNvPr id="127" name="PlaceHolder 5"/>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23F21F07-0F04-426B-8CEA-B30E2CD4DB11}" type="slidenum">
              <a:rPr b="0" lang="ru-RU" sz="900" spc="-1" strike="noStrike">
                <a:solidFill>
                  <a:srgbClr val="8b8b8b"/>
                </a:solidFill>
                <a:latin typeface="Calibri"/>
              </a:rPr>
              <a:t>&lt;номер&gt;</a:t>
            </a:fld>
            <a:endParaRPr b="0" lang="ru-RU"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628560" y="365040"/>
            <a:ext cx="7886520" cy="1325160"/>
          </a:xfrm>
          <a:prstGeom prst="rect">
            <a:avLst/>
          </a:prstGeom>
        </p:spPr>
        <p:txBody>
          <a:bodyPr anchor="ctr">
            <a:noAutofit/>
          </a:bodyPr>
          <a:p>
            <a:pPr>
              <a:lnSpc>
                <a:spcPct val="90000"/>
              </a:lnSpc>
            </a:pPr>
            <a:r>
              <a:rPr b="0" lang="ru-RU" sz="3300" spc="-1" strike="noStrike">
                <a:solidFill>
                  <a:srgbClr val="000000"/>
                </a:solidFill>
                <a:latin typeface="Calibri Light"/>
              </a:rPr>
              <a:t>Образец заголовка</a:t>
            </a:r>
            <a:endParaRPr b="0" lang="ru-RU" sz="3300" spc="-1" strike="noStrike">
              <a:solidFill>
                <a:srgbClr val="000000"/>
              </a:solidFill>
              <a:latin typeface="Calibri"/>
            </a:endParaRPr>
          </a:p>
        </p:txBody>
      </p:sp>
      <p:sp>
        <p:nvSpPr>
          <p:cNvPr id="165" name="PlaceHolder 2"/>
          <p:cNvSpPr>
            <a:spLocks noGrp="1"/>
          </p:cNvSpPr>
          <p:nvPr>
            <p:ph type="body"/>
          </p:nvPr>
        </p:nvSpPr>
        <p:spPr>
          <a:xfrm>
            <a:off x="628560" y="1825560"/>
            <a:ext cx="3885840" cy="4350960"/>
          </a:xfrm>
          <a:prstGeom prst="rect">
            <a:avLst/>
          </a:prstGeom>
        </p:spPr>
        <p:txBody>
          <a:bodyPr>
            <a:noAutofit/>
          </a:bodyPr>
          <a:p>
            <a:pPr marL="171360" indent="-171000">
              <a:lnSpc>
                <a:spcPct val="90000"/>
              </a:lnSpc>
              <a:spcBef>
                <a:spcPts val="751"/>
              </a:spcBef>
              <a:buClr>
                <a:srgbClr val="000000"/>
              </a:buClr>
              <a:buFont typeface="Arial"/>
              <a:buChar char="•"/>
            </a:pPr>
            <a:r>
              <a:rPr b="0" lang="ru-RU" sz="2100" spc="-1" strike="noStrike">
                <a:solidFill>
                  <a:srgbClr val="000000"/>
                </a:solidFill>
                <a:latin typeface="Calibri"/>
              </a:rPr>
              <a:t>Образец текста</a:t>
            </a:r>
            <a:endParaRPr b="0" lang="ru-RU" sz="2100" spc="-1" strike="noStrike">
              <a:solidFill>
                <a:srgbClr val="000000"/>
              </a:solidFill>
              <a:latin typeface="Calibri"/>
            </a:endParaRPr>
          </a:p>
          <a:p>
            <a:pPr lvl="1" marL="514440" indent="-171000">
              <a:lnSpc>
                <a:spcPct val="90000"/>
              </a:lnSpc>
              <a:spcBef>
                <a:spcPts val="374"/>
              </a:spcBef>
              <a:buClr>
                <a:srgbClr val="000000"/>
              </a:buClr>
              <a:buFont typeface="Arial"/>
              <a:buChar char="•"/>
            </a:pPr>
            <a:r>
              <a:rPr b="0" lang="ru-RU" sz="1800" spc="-1" strike="noStrike">
                <a:solidFill>
                  <a:srgbClr val="000000"/>
                </a:solidFill>
                <a:latin typeface="Calibri"/>
              </a:rPr>
              <a:t>Второй уровень</a:t>
            </a:r>
            <a:endParaRPr b="0" lang="ru-RU" sz="1800" spc="-1" strike="noStrike">
              <a:solidFill>
                <a:srgbClr val="000000"/>
              </a:solidFill>
              <a:latin typeface="Calibri"/>
            </a:endParaRPr>
          </a:p>
          <a:p>
            <a:pPr lvl="2" marL="857160" indent="-171000">
              <a:lnSpc>
                <a:spcPct val="90000"/>
              </a:lnSpc>
              <a:spcBef>
                <a:spcPts val="374"/>
              </a:spcBef>
              <a:buClr>
                <a:srgbClr val="000000"/>
              </a:buClr>
              <a:buFont typeface="Arial"/>
              <a:buChar char="•"/>
            </a:pPr>
            <a:r>
              <a:rPr b="0" lang="ru-RU" sz="1500" spc="-1" strike="noStrike">
                <a:solidFill>
                  <a:srgbClr val="000000"/>
                </a:solidFill>
                <a:latin typeface="Calibri"/>
              </a:rPr>
              <a:t>Третий уровень</a:t>
            </a:r>
            <a:endParaRPr b="0" lang="ru-RU" sz="1500" spc="-1" strike="noStrike">
              <a:solidFill>
                <a:srgbClr val="000000"/>
              </a:solidFill>
              <a:latin typeface="Calibri"/>
            </a:endParaRPr>
          </a:p>
          <a:p>
            <a:pPr lvl="3" marL="1200240" indent="-171000">
              <a:lnSpc>
                <a:spcPct val="90000"/>
              </a:lnSpc>
              <a:spcBef>
                <a:spcPts val="374"/>
              </a:spcBef>
              <a:buClr>
                <a:srgbClr val="000000"/>
              </a:buClr>
              <a:buFont typeface="Arial"/>
              <a:buChar char="•"/>
            </a:pPr>
            <a:r>
              <a:rPr b="0" lang="ru-RU" sz="1350" spc="-1" strike="noStrike">
                <a:solidFill>
                  <a:srgbClr val="000000"/>
                </a:solidFill>
                <a:latin typeface="Calibri"/>
              </a:rPr>
              <a:t>Четвертый уровень</a:t>
            </a:r>
            <a:endParaRPr b="0" lang="ru-RU"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ru-RU" sz="1350" spc="-1" strike="noStrike">
                <a:solidFill>
                  <a:srgbClr val="000000"/>
                </a:solidFill>
                <a:latin typeface="Calibri"/>
              </a:rPr>
              <a:t>Пятый уровень</a:t>
            </a:r>
            <a:endParaRPr b="0" lang="ru-RU" sz="1350" spc="-1" strike="noStrike">
              <a:solidFill>
                <a:srgbClr val="000000"/>
              </a:solidFill>
              <a:latin typeface="Calibri"/>
            </a:endParaRPr>
          </a:p>
        </p:txBody>
      </p:sp>
      <p:sp>
        <p:nvSpPr>
          <p:cNvPr id="166" name="PlaceHolder 3"/>
          <p:cNvSpPr>
            <a:spLocks noGrp="1"/>
          </p:cNvSpPr>
          <p:nvPr>
            <p:ph type="body"/>
          </p:nvPr>
        </p:nvSpPr>
        <p:spPr>
          <a:xfrm>
            <a:off x="4629240" y="1825560"/>
            <a:ext cx="3885840" cy="4350960"/>
          </a:xfrm>
          <a:prstGeom prst="rect">
            <a:avLst/>
          </a:prstGeom>
        </p:spPr>
        <p:txBody>
          <a:bodyPr>
            <a:noAutofit/>
          </a:bodyPr>
          <a:p>
            <a:pPr marL="171360" indent="-171000">
              <a:lnSpc>
                <a:spcPct val="90000"/>
              </a:lnSpc>
              <a:spcBef>
                <a:spcPts val="751"/>
              </a:spcBef>
              <a:buClr>
                <a:srgbClr val="000000"/>
              </a:buClr>
              <a:buFont typeface="Arial"/>
              <a:buChar char="•"/>
            </a:pPr>
            <a:r>
              <a:rPr b="0" lang="ru-RU" sz="2100" spc="-1" strike="noStrike">
                <a:solidFill>
                  <a:srgbClr val="000000"/>
                </a:solidFill>
                <a:latin typeface="Calibri"/>
              </a:rPr>
              <a:t>Образец текста</a:t>
            </a:r>
            <a:endParaRPr b="0" lang="ru-RU" sz="2100" spc="-1" strike="noStrike">
              <a:solidFill>
                <a:srgbClr val="000000"/>
              </a:solidFill>
              <a:latin typeface="Calibri"/>
            </a:endParaRPr>
          </a:p>
          <a:p>
            <a:pPr lvl="1" marL="514440" indent="-171000">
              <a:lnSpc>
                <a:spcPct val="90000"/>
              </a:lnSpc>
              <a:spcBef>
                <a:spcPts val="374"/>
              </a:spcBef>
              <a:buClr>
                <a:srgbClr val="000000"/>
              </a:buClr>
              <a:buFont typeface="Arial"/>
              <a:buChar char="•"/>
            </a:pPr>
            <a:r>
              <a:rPr b="0" lang="ru-RU" sz="1800" spc="-1" strike="noStrike">
                <a:solidFill>
                  <a:srgbClr val="000000"/>
                </a:solidFill>
                <a:latin typeface="Calibri"/>
              </a:rPr>
              <a:t>Второй уровень</a:t>
            </a:r>
            <a:endParaRPr b="0" lang="ru-RU" sz="1800" spc="-1" strike="noStrike">
              <a:solidFill>
                <a:srgbClr val="000000"/>
              </a:solidFill>
              <a:latin typeface="Calibri"/>
            </a:endParaRPr>
          </a:p>
          <a:p>
            <a:pPr lvl="2" marL="857160" indent="-171000">
              <a:lnSpc>
                <a:spcPct val="90000"/>
              </a:lnSpc>
              <a:spcBef>
                <a:spcPts val="374"/>
              </a:spcBef>
              <a:buClr>
                <a:srgbClr val="000000"/>
              </a:buClr>
              <a:buFont typeface="Arial"/>
              <a:buChar char="•"/>
            </a:pPr>
            <a:r>
              <a:rPr b="0" lang="ru-RU" sz="1500" spc="-1" strike="noStrike">
                <a:solidFill>
                  <a:srgbClr val="000000"/>
                </a:solidFill>
                <a:latin typeface="Calibri"/>
              </a:rPr>
              <a:t>Третий уровень</a:t>
            </a:r>
            <a:endParaRPr b="0" lang="ru-RU" sz="1500" spc="-1" strike="noStrike">
              <a:solidFill>
                <a:srgbClr val="000000"/>
              </a:solidFill>
              <a:latin typeface="Calibri"/>
            </a:endParaRPr>
          </a:p>
          <a:p>
            <a:pPr lvl="3" marL="1200240" indent="-171000">
              <a:lnSpc>
                <a:spcPct val="90000"/>
              </a:lnSpc>
              <a:spcBef>
                <a:spcPts val="374"/>
              </a:spcBef>
              <a:buClr>
                <a:srgbClr val="000000"/>
              </a:buClr>
              <a:buFont typeface="Arial"/>
              <a:buChar char="•"/>
            </a:pPr>
            <a:r>
              <a:rPr b="0" lang="ru-RU" sz="1350" spc="-1" strike="noStrike">
                <a:solidFill>
                  <a:srgbClr val="000000"/>
                </a:solidFill>
                <a:latin typeface="Calibri"/>
              </a:rPr>
              <a:t>Четвертый уровень</a:t>
            </a:r>
            <a:endParaRPr b="0" lang="ru-RU"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ru-RU" sz="1350" spc="-1" strike="noStrike">
                <a:solidFill>
                  <a:srgbClr val="000000"/>
                </a:solidFill>
                <a:latin typeface="Calibri"/>
              </a:rPr>
              <a:t>Пятый уровень</a:t>
            </a:r>
            <a:endParaRPr b="0" lang="ru-RU" sz="1350" spc="-1" strike="noStrike">
              <a:solidFill>
                <a:srgbClr val="000000"/>
              </a:solidFill>
              <a:latin typeface="Calibri"/>
            </a:endParaRPr>
          </a:p>
        </p:txBody>
      </p:sp>
      <p:sp>
        <p:nvSpPr>
          <p:cNvPr id="167" name="PlaceHolder 4"/>
          <p:cNvSpPr>
            <a:spLocks noGrp="1"/>
          </p:cNvSpPr>
          <p:nvPr>
            <p:ph type="dt"/>
          </p:nvPr>
        </p:nvSpPr>
        <p:spPr>
          <a:xfrm>
            <a:off x="628560" y="6356520"/>
            <a:ext cx="2057040" cy="364680"/>
          </a:xfrm>
          <a:prstGeom prst="rect">
            <a:avLst/>
          </a:prstGeom>
        </p:spPr>
        <p:txBody>
          <a:bodyPr anchor="ctr">
            <a:noAutofit/>
          </a:bodyPr>
          <a:p>
            <a:pPr>
              <a:lnSpc>
                <a:spcPct val="100000"/>
              </a:lnSpc>
            </a:pPr>
            <a:fld id="{9A7A2319-ABF8-43B0-8E3F-975D8AB758E8}" type="datetime">
              <a:rPr b="0" lang="ru-RU" sz="900" spc="-1" strike="noStrike">
                <a:solidFill>
                  <a:srgbClr val="8b8b8b"/>
                </a:solidFill>
                <a:latin typeface="Calibri"/>
              </a:rPr>
              <a:t>9.11.22</a:t>
            </a:fld>
            <a:endParaRPr b="0" lang="ru-RU" sz="900" spc="-1" strike="noStrike">
              <a:latin typeface="Times New Roman"/>
            </a:endParaRPr>
          </a:p>
        </p:txBody>
      </p:sp>
      <p:sp>
        <p:nvSpPr>
          <p:cNvPr id="168" name="PlaceHolder 5"/>
          <p:cNvSpPr>
            <a:spLocks noGrp="1"/>
          </p:cNvSpPr>
          <p:nvPr>
            <p:ph type="ftr"/>
          </p:nvPr>
        </p:nvSpPr>
        <p:spPr>
          <a:xfrm>
            <a:off x="3029040" y="6356520"/>
            <a:ext cx="3085920" cy="364680"/>
          </a:xfrm>
          <a:prstGeom prst="rect">
            <a:avLst/>
          </a:prstGeom>
        </p:spPr>
        <p:txBody>
          <a:bodyPr anchor="ctr">
            <a:noAutofit/>
          </a:bodyPr>
          <a:p>
            <a:endParaRPr b="0" lang="ru-RU" sz="2400" spc="-1" strike="noStrike">
              <a:latin typeface="Times New Roman"/>
            </a:endParaRPr>
          </a:p>
        </p:txBody>
      </p:sp>
      <p:sp>
        <p:nvSpPr>
          <p:cNvPr id="169" name="PlaceHolder 6"/>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269D481D-22C3-450F-8135-E30418AF7D33}" type="slidenum">
              <a:rPr b="0" lang="ru-RU" sz="900" spc="-1" strike="noStrike">
                <a:solidFill>
                  <a:srgbClr val="8b8b8b"/>
                </a:solidFill>
                <a:latin typeface="Calibri"/>
              </a:rPr>
              <a:t>&lt;номер&gt;</a:t>
            </a:fld>
            <a:endParaRPr b="0" lang="ru-RU"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52.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7.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533520" y="1124640"/>
            <a:ext cx="8610120" cy="3312000"/>
          </a:xfrm>
          <a:prstGeom prst="rect">
            <a:avLst/>
          </a:prstGeom>
          <a:solidFill>
            <a:srgbClr val="ffffff"/>
          </a:solidFill>
          <a:ln w="6480">
            <a:noFill/>
          </a:ln>
        </p:spPr>
        <p:txBody>
          <a:bodyPr anchor="b">
            <a:normAutofit/>
          </a:bodyPr>
          <a:p>
            <a:pPr algn="ctr">
              <a:lnSpc>
                <a:spcPct val="90000"/>
              </a:lnSpc>
            </a:pPr>
            <a:r>
              <a:rPr b="0" lang="ru-RU" sz="5500" spc="-1" strike="noStrike">
                <a:solidFill>
                  <a:srgbClr val="000000"/>
                </a:solidFill>
                <a:latin typeface="Calibri"/>
              </a:rPr>
              <a:t>Административная </a:t>
            </a:r>
            <a:br/>
            <a:r>
              <a:rPr b="0" lang="ru-RU" sz="5500" spc="-1" strike="noStrike">
                <a:solidFill>
                  <a:srgbClr val="000000"/>
                </a:solidFill>
                <a:latin typeface="Calibri"/>
              </a:rPr>
              <a:t>и уголовная ответственность несовершеннолетних</a:t>
            </a:r>
            <a:endParaRPr b="0" lang="ru-RU" sz="5500" spc="-1" strike="noStrike">
              <a:solidFill>
                <a:srgbClr val="000000"/>
              </a:solidFill>
              <a:latin typeface="Calibri"/>
            </a:endParaRPr>
          </a:p>
        </p:txBody>
      </p:sp>
    </p:spTree>
  </p:cSld>
  <p:transition>
    <p:newsflash/>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685800" y="404640"/>
            <a:ext cx="7772040" cy="2479680"/>
          </a:xfrm>
          <a:prstGeom prst="rect">
            <a:avLst/>
          </a:prstGeom>
          <a:noFill/>
          <a:ln>
            <a:noFill/>
          </a:ln>
        </p:spPr>
        <p:txBody>
          <a:bodyPr anchor="b">
            <a:noAutofit/>
          </a:bodyPr>
          <a:p>
            <a:pPr algn="ctr">
              <a:lnSpc>
                <a:spcPct val="90000"/>
              </a:lnSpc>
            </a:pPr>
            <a:r>
              <a:rPr b="0" lang="ru-RU" sz="3600" spc="-1" strike="noStrike">
                <a:solidFill>
                  <a:srgbClr val="000000"/>
                </a:solidFill>
                <a:latin typeface="Times New Roman"/>
              </a:rPr>
              <a:t>Административная и уголовная ответственность за нарушение Правил дорожного движения.</a:t>
            </a:r>
            <a:endParaRPr b="0" lang="ru-RU" sz="3600" spc="-1" strike="noStrike">
              <a:solidFill>
                <a:srgbClr val="000000"/>
              </a:solidFill>
              <a:latin typeface="Calibri"/>
            </a:endParaRPr>
          </a:p>
        </p:txBody>
      </p:sp>
      <p:sp>
        <p:nvSpPr>
          <p:cNvPr id="234" name="TextShape 2"/>
          <p:cNvSpPr txBox="1"/>
          <p:nvPr/>
        </p:nvSpPr>
        <p:spPr>
          <a:xfrm>
            <a:off x="1143000" y="3602160"/>
            <a:ext cx="6857640" cy="1655280"/>
          </a:xfrm>
          <a:prstGeom prst="rect">
            <a:avLst/>
          </a:prstGeom>
          <a:noFill/>
          <a:ln>
            <a:noFill/>
          </a:ln>
        </p:spPr>
        <p:txBody>
          <a:bodyPr>
            <a:noAutofit/>
          </a:bodyPr>
          <a:p>
            <a:pPr algn="ctr"/>
            <a:endParaRPr b="0" lang="ru-RU" sz="3200" spc="-1" strike="noStrike">
              <a:latin typeface="Arial"/>
            </a:endParaRPr>
          </a:p>
        </p:txBody>
      </p:sp>
      <p:pic>
        <p:nvPicPr>
          <p:cNvPr id="235" name="Picture 2" descr="F:\фото пдд\22ab1cba12bde13f9ee831bf4bc0a704.jpg"/>
          <p:cNvPicPr/>
          <p:nvPr/>
        </p:nvPicPr>
        <p:blipFill>
          <a:blip r:embed="rId1"/>
          <a:stretch/>
        </p:blipFill>
        <p:spPr>
          <a:xfrm>
            <a:off x="2159640" y="3213000"/>
            <a:ext cx="4824000" cy="3388320"/>
          </a:xfrm>
          <a:prstGeom prst="rect">
            <a:avLst/>
          </a:prstGeom>
          <a:ln>
            <a:noFill/>
          </a:ln>
        </p:spPr>
      </p:pic>
    </p:spTree>
  </p:cSld>
  <p:transition>
    <p:newsflash/>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628560" y="365040"/>
            <a:ext cx="7886520" cy="1325160"/>
          </a:xfrm>
          <a:prstGeom prst="rect">
            <a:avLst/>
          </a:prstGeom>
          <a:noFill/>
          <a:ln>
            <a:noFill/>
          </a:ln>
        </p:spPr>
        <p:txBody>
          <a:bodyPr anchor="ctr">
            <a:normAutofit fontScale="74000"/>
          </a:bodyPr>
          <a:p>
            <a:pPr>
              <a:lnSpc>
                <a:spcPct val="90000"/>
              </a:lnSpc>
            </a:pPr>
            <a:r>
              <a:rPr b="0" lang="ru-RU" sz="3600" spc="-1" strike="noStrike">
                <a:solidFill>
                  <a:srgbClr val="000000"/>
                </a:solidFill>
                <a:latin typeface="Calibri Light"/>
              </a:rPr>
              <a:t>Виды административных наказаний</a:t>
            </a:r>
            <a:br/>
            <a:endParaRPr b="0" lang="ru-RU" sz="3600" spc="-1" strike="noStrike">
              <a:solidFill>
                <a:srgbClr val="000000"/>
              </a:solidFill>
              <a:latin typeface="Calibri"/>
            </a:endParaRPr>
          </a:p>
        </p:txBody>
      </p:sp>
      <p:sp>
        <p:nvSpPr>
          <p:cNvPr id="237" name="TextShape 2"/>
          <p:cNvSpPr txBox="1"/>
          <p:nvPr/>
        </p:nvSpPr>
        <p:spPr>
          <a:xfrm>
            <a:off x="628560" y="1825560"/>
            <a:ext cx="7886520" cy="4350960"/>
          </a:xfrm>
          <a:prstGeom prst="rect">
            <a:avLst/>
          </a:prstGeom>
          <a:noFill/>
          <a:ln>
            <a:noFill/>
          </a:ln>
        </p:spPr>
        <p:txBody>
          <a:bodyPr>
            <a:noAutofit/>
          </a:bodyPr>
          <a:p>
            <a:pPr>
              <a:lnSpc>
                <a:spcPct val="90000"/>
              </a:lnSpc>
              <a:spcBef>
                <a:spcPts val="751"/>
              </a:spcBef>
              <a:tabLst>
                <a:tab algn="l" pos="0"/>
              </a:tabLst>
            </a:pPr>
            <a:endParaRPr b="0" lang="ru-RU" sz="2100" spc="-1" strike="noStrike">
              <a:solidFill>
                <a:srgbClr val="000000"/>
              </a:solidFill>
              <a:latin typeface="Calibri"/>
            </a:endParaRPr>
          </a:p>
          <a:p>
            <a:pPr>
              <a:lnSpc>
                <a:spcPct val="90000"/>
              </a:lnSpc>
              <a:spcBef>
                <a:spcPts val="751"/>
              </a:spcBef>
              <a:tabLst>
                <a:tab algn="l" pos="0"/>
              </a:tabLst>
            </a:pPr>
            <a:r>
              <a:rPr b="0" lang="ru-RU" sz="2100" spc="-1" strike="noStrike">
                <a:solidFill>
                  <a:srgbClr val="000000"/>
                </a:solidFill>
                <a:latin typeface="Calibri"/>
              </a:rPr>
              <a:t> </a:t>
            </a:r>
            <a:r>
              <a:rPr b="0" lang="ru-RU" sz="2100" spc="-1" strike="noStrike">
                <a:solidFill>
                  <a:srgbClr val="000000"/>
                </a:solidFill>
                <a:latin typeface="Calibri"/>
              </a:rPr>
              <a:t>1.  Предупреждение</a:t>
            </a:r>
            <a:endParaRPr b="0" lang="ru-RU" sz="2100" spc="-1" strike="noStrike">
              <a:solidFill>
                <a:srgbClr val="000000"/>
              </a:solidFill>
              <a:latin typeface="Calibri"/>
            </a:endParaRPr>
          </a:p>
          <a:p>
            <a:pPr>
              <a:lnSpc>
                <a:spcPct val="90000"/>
              </a:lnSpc>
              <a:spcBef>
                <a:spcPts val="751"/>
              </a:spcBef>
              <a:tabLst>
                <a:tab algn="l" pos="0"/>
              </a:tabLst>
            </a:pPr>
            <a:r>
              <a:rPr b="0" lang="ru-RU" sz="2100" spc="-1" strike="noStrike">
                <a:solidFill>
                  <a:srgbClr val="000000"/>
                </a:solidFill>
                <a:latin typeface="Calibri"/>
              </a:rPr>
              <a:t> </a:t>
            </a:r>
            <a:r>
              <a:rPr b="0" lang="ru-RU" sz="2100" spc="-1" strike="noStrike">
                <a:solidFill>
                  <a:srgbClr val="000000"/>
                </a:solidFill>
                <a:latin typeface="Calibri"/>
              </a:rPr>
              <a:t>2.  Административный штраф</a:t>
            </a:r>
            <a:endParaRPr b="0" lang="ru-RU" sz="2100" spc="-1" strike="noStrike">
              <a:solidFill>
                <a:srgbClr val="000000"/>
              </a:solidFill>
              <a:latin typeface="Calibri"/>
            </a:endParaRPr>
          </a:p>
          <a:p>
            <a:pPr>
              <a:lnSpc>
                <a:spcPct val="90000"/>
              </a:lnSpc>
              <a:spcBef>
                <a:spcPts val="751"/>
              </a:spcBef>
              <a:tabLst>
                <a:tab algn="l" pos="0"/>
              </a:tabLst>
            </a:pPr>
            <a:r>
              <a:rPr b="0" lang="ru-RU" sz="2100" spc="-1" strike="noStrike">
                <a:solidFill>
                  <a:srgbClr val="000000"/>
                </a:solidFill>
                <a:latin typeface="Calibri"/>
              </a:rPr>
              <a:t> </a:t>
            </a:r>
            <a:r>
              <a:rPr b="0" lang="ru-RU" sz="2100" spc="-1" strike="noStrike">
                <a:solidFill>
                  <a:srgbClr val="000000"/>
                </a:solidFill>
                <a:latin typeface="Calibri"/>
              </a:rPr>
              <a:t>3.  Лишение специального права,     предоставленного   физическому лицу.</a:t>
            </a:r>
            <a:endParaRPr b="0" lang="ru-RU" sz="2100" spc="-1" strike="noStrike">
              <a:solidFill>
                <a:srgbClr val="000000"/>
              </a:solidFill>
              <a:latin typeface="Calibri"/>
            </a:endParaRPr>
          </a:p>
          <a:p>
            <a:pPr>
              <a:lnSpc>
                <a:spcPct val="90000"/>
              </a:lnSpc>
              <a:spcBef>
                <a:spcPts val="751"/>
              </a:spcBef>
              <a:tabLst>
                <a:tab algn="l" pos="0"/>
              </a:tabLst>
            </a:pPr>
            <a:r>
              <a:rPr b="0" lang="ru-RU" sz="2100" spc="-1" strike="noStrike">
                <a:solidFill>
                  <a:srgbClr val="000000"/>
                </a:solidFill>
                <a:latin typeface="Calibri"/>
              </a:rPr>
              <a:t> </a:t>
            </a:r>
            <a:r>
              <a:rPr b="0" lang="ru-RU" sz="2100" spc="-1" strike="noStrike">
                <a:solidFill>
                  <a:srgbClr val="000000"/>
                </a:solidFill>
                <a:latin typeface="Calibri"/>
              </a:rPr>
              <a:t>4.  Административный арест</a:t>
            </a:r>
            <a:endParaRPr b="0" lang="ru-RU" sz="2100" spc="-1" strike="noStrike">
              <a:solidFill>
                <a:srgbClr val="000000"/>
              </a:solidFill>
              <a:latin typeface="Calibri"/>
            </a:endParaRPr>
          </a:p>
          <a:p>
            <a:pPr>
              <a:lnSpc>
                <a:spcPct val="90000"/>
              </a:lnSpc>
              <a:spcBef>
                <a:spcPts val="751"/>
              </a:spcBef>
              <a:tabLst>
                <a:tab algn="l" pos="0"/>
              </a:tabLst>
            </a:pPr>
            <a:endParaRPr b="0" lang="ru-RU" sz="2100" spc="-1" strike="noStrike">
              <a:solidFill>
                <a:srgbClr val="000000"/>
              </a:solidFill>
              <a:latin typeface="Calibri"/>
            </a:endParaRPr>
          </a:p>
        </p:txBody>
      </p:sp>
    </p:spTree>
  </p:cSld>
  <p:transition>
    <p:newsflash/>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628560" y="365040"/>
            <a:ext cx="7886520" cy="1325160"/>
          </a:xfrm>
          <a:prstGeom prst="rect">
            <a:avLst/>
          </a:prstGeom>
          <a:noFill/>
          <a:ln>
            <a:noFill/>
          </a:ln>
        </p:spPr>
        <p:txBody>
          <a:bodyPr anchor="ctr">
            <a:noAutofit/>
          </a:bodyPr>
          <a:p>
            <a:endParaRPr b="0" lang="ru-RU" sz="1800" spc="-1" strike="noStrike">
              <a:solidFill>
                <a:srgbClr val="000000"/>
              </a:solidFill>
              <a:latin typeface="Calibri"/>
            </a:endParaRPr>
          </a:p>
        </p:txBody>
      </p:sp>
      <p:pic>
        <p:nvPicPr>
          <p:cNvPr id="239" name="Picture 4" descr=""/>
          <p:cNvPicPr/>
          <p:nvPr/>
        </p:nvPicPr>
        <p:blipFill>
          <a:blip r:embed="rId1"/>
          <a:stretch/>
        </p:blipFill>
        <p:spPr>
          <a:xfrm>
            <a:off x="4175280" y="314280"/>
            <a:ext cx="4687200" cy="3042360"/>
          </a:xfrm>
          <a:prstGeom prst="rect">
            <a:avLst/>
          </a:prstGeom>
          <a:ln>
            <a:noFill/>
          </a:ln>
        </p:spPr>
      </p:pic>
      <p:pic>
        <p:nvPicPr>
          <p:cNvPr id="240" name="Picture 2" descr="F:\фото пдд\Эх_ПДД.jpg"/>
          <p:cNvPicPr/>
          <p:nvPr/>
        </p:nvPicPr>
        <p:blipFill>
          <a:blip r:embed="rId2"/>
          <a:stretch/>
        </p:blipFill>
        <p:spPr>
          <a:xfrm>
            <a:off x="285480" y="692640"/>
            <a:ext cx="3781800" cy="2530080"/>
          </a:xfrm>
          <a:prstGeom prst="rect">
            <a:avLst/>
          </a:prstGeom>
          <a:ln>
            <a:noFill/>
          </a:ln>
        </p:spPr>
      </p:pic>
      <p:pic>
        <p:nvPicPr>
          <p:cNvPr id="241" name="Picture 3" descr="F:\фото пдд\1486770457_maxresdefault-5.jpg"/>
          <p:cNvPicPr/>
          <p:nvPr/>
        </p:nvPicPr>
        <p:blipFill>
          <a:blip r:embed="rId3"/>
          <a:stretch/>
        </p:blipFill>
        <p:spPr>
          <a:xfrm>
            <a:off x="971640" y="3645000"/>
            <a:ext cx="5219640" cy="3070800"/>
          </a:xfrm>
          <a:prstGeom prst="rect">
            <a:avLst/>
          </a:prstGeom>
          <a:ln>
            <a:noFill/>
          </a:ln>
        </p:spPr>
      </p:pic>
    </p:spTree>
  </p:cSld>
  <p:transition>
    <p:newsflash/>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628560" y="365040"/>
            <a:ext cx="7886520" cy="1325160"/>
          </a:xfrm>
          <a:prstGeom prst="rect">
            <a:avLst/>
          </a:prstGeom>
          <a:noFill/>
          <a:ln>
            <a:noFill/>
          </a:ln>
        </p:spPr>
        <p:txBody>
          <a:bodyPr anchor="ctr">
            <a:noAutofit/>
          </a:bodyPr>
          <a:p>
            <a:endParaRPr b="0" lang="ru-RU" sz="1800" spc="-1" strike="noStrike">
              <a:solidFill>
                <a:srgbClr val="000000"/>
              </a:solidFill>
              <a:latin typeface="Calibri"/>
            </a:endParaRPr>
          </a:p>
        </p:txBody>
      </p:sp>
      <p:sp>
        <p:nvSpPr>
          <p:cNvPr id="243" name="TextShape 2"/>
          <p:cNvSpPr txBox="1"/>
          <p:nvPr/>
        </p:nvSpPr>
        <p:spPr>
          <a:xfrm>
            <a:off x="628560" y="1825560"/>
            <a:ext cx="7886520" cy="4350960"/>
          </a:xfrm>
          <a:prstGeom prst="rect">
            <a:avLst/>
          </a:prstGeom>
          <a:noFill/>
          <a:ln>
            <a:noFill/>
          </a:ln>
        </p:spPr>
        <p:txBody>
          <a:bodyPr>
            <a:noAutofit/>
          </a:bodyPr>
          <a:p>
            <a:endParaRPr b="0" lang="ru-RU" sz="2100" spc="-1" strike="noStrike">
              <a:solidFill>
                <a:srgbClr val="000000"/>
              </a:solidFill>
              <a:latin typeface="Calibri"/>
            </a:endParaRPr>
          </a:p>
        </p:txBody>
      </p:sp>
      <p:pic>
        <p:nvPicPr>
          <p:cNvPr id="244" name="Picture 2" descr="F:\фото пдд\нарушение пдд велосипедистом.jpg"/>
          <p:cNvPicPr/>
          <p:nvPr/>
        </p:nvPicPr>
        <p:blipFill>
          <a:blip r:embed="rId1"/>
          <a:stretch/>
        </p:blipFill>
        <p:spPr>
          <a:xfrm>
            <a:off x="234360" y="116640"/>
            <a:ext cx="4248000" cy="3186000"/>
          </a:xfrm>
          <a:prstGeom prst="rect">
            <a:avLst/>
          </a:prstGeom>
          <a:ln>
            <a:noFill/>
          </a:ln>
        </p:spPr>
      </p:pic>
      <p:pic>
        <p:nvPicPr>
          <p:cNvPr id="245" name="Picture 4" descr="F:\фото пдд\big_908529.jpg"/>
          <p:cNvPicPr/>
          <p:nvPr/>
        </p:nvPicPr>
        <p:blipFill>
          <a:blip r:embed="rId2"/>
          <a:stretch/>
        </p:blipFill>
        <p:spPr>
          <a:xfrm>
            <a:off x="4482720" y="3429000"/>
            <a:ext cx="4392000" cy="3044520"/>
          </a:xfrm>
          <a:prstGeom prst="rect">
            <a:avLst/>
          </a:prstGeom>
          <a:ln>
            <a:noFill/>
          </a:ln>
        </p:spPr>
      </p:pic>
    </p:spTree>
  </p:cSld>
  <p:transition>
    <p:newsflash/>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628560" y="365040"/>
            <a:ext cx="7886520" cy="1325160"/>
          </a:xfrm>
          <a:prstGeom prst="rect">
            <a:avLst/>
          </a:prstGeom>
          <a:noFill/>
          <a:ln>
            <a:noFill/>
          </a:ln>
        </p:spPr>
        <p:txBody>
          <a:bodyPr anchor="ctr">
            <a:noAutofit/>
          </a:bodyPr>
          <a:p>
            <a:endParaRPr b="0" lang="ru-RU" sz="1800" spc="-1" strike="noStrike">
              <a:solidFill>
                <a:srgbClr val="000000"/>
              </a:solidFill>
              <a:latin typeface="Calibri"/>
            </a:endParaRPr>
          </a:p>
        </p:txBody>
      </p:sp>
      <p:pic>
        <p:nvPicPr>
          <p:cNvPr id="247" name="Picture 2" descr="F:\фото пдд\i.jpg"/>
          <p:cNvPicPr/>
          <p:nvPr/>
        </p:nvPicPr>
        <p:blipFill>
          <a:blip r:embed="rId1"/>
          <a:stretch/>
        </p:blipFill>
        <p:spPr>
          <a:xfrm>
            <a:off x="323640" y="260640"/>
            <a:ext cx="3474720" cy="2682000"/>
          </a:xfrm>
          <a:prstGeom prst="rect">
            <a:avLst/>
          </a:prstGeom>
          <a:ln>
            <a:noFill/>
          </a:ln>
        </p:spPr>
      </p:pic>
      <p:sp>
        <p:nvSpPr>
          <p:cNvPr id="248" name="TextShape 2"/>
          <p:cNvSpPr txBox="1"/>
          <p:nvPr/>
        </p:nvSpPr>
        <p:spPr>
          <a:xfrm>
            <a:off x="365760" y="1600200"/>
            <a:ext cx="4041360" cy="4525920"/>
          </a:xfrm>
          <a:prstGeom prst="rect">
            <a:avLst/>
          </a:prstGeom>
          <a:noFill/>
          <a:ln>
            <a:noFill/>
          </a:ln>
        </p:spPr>
        <p:txBody>
          <a:bodyPr>
            <a:noAutofit/>
          </a:bodyPr>
          <a:p>
            <a:endParaRPr b="0" lang="ru-RU" sz="2100" spc="-1" strike="noStrike">
              <a:solidFill>
                <a:srgbClr val="000000"/>
              </a:solidFill>
              <a:latin typeface="Calibri"/>
            </a:endParaRPr>
          </a:p>
        </p:txBody>
      </p:sp>
      <p:pic>
        <p:nvPicPr>
          <p:cNvPr id="249" name="Picture 3" descr="F:\фото пдд\inx960x640.jpg"/>
          <p:cNvPicPr/>
          <p:nvPr/>
        </p:nvPicPr>
        <p:blipFill>
          <a:blip r:embed="rId2"/>
          <a:stretch/>
        </p:blipFill>
        <p:spPr>
          <a:xfrm>
            <a:off x="3204000" y="2997000"/>
            <a:ext cx="5543640" cy="3695760"/>
          </a:xfrm>
          <a:prstGeom prst="rect">
            <a:avLst/>
          </a:prstGeom>
          <a:ln>
            <a:noFill/>
          </a:ln>
        </p:spPr>
      </p:pic>
    </p:spTree>
  </p:cSld>
  <p:transition>
    <p:newsflash/>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628560" y="365040"/>
            <a:ext cx="7886520" cy="1325160"/>
          </a:xfrm>
          <a:prstGeom prst="rect">
            <a:avLst/>
          </a:prstGeom>
          <a:noFill/>
          <a:ln>
            <a:noFill/>
          </a:ln>
        </p:spPr>
        <p:txBody>
          <a:bodyPr anchor="ctr">
            <a:noAutofit/>
          </a:bodyPr>
          <a:p>
            <a:endParaRPr b="0" lang="ru-RU" sz="1800" spc="-1" strike="noStrike">
              <a:solidFill>
                <a:srgbClr val="000000"/>
              </a:solidFill>
              <a:latin typeface="Calibri"/>
            </a:endParaRPr>
          </a:p>
        </p:txBody>
      </p:sp>
      <p:sp>
        <p:nvSpPr>
          <p:cNvPr id="251" name="TextShape 2"/>
          <p:cNvSpPr txBox="1"/>
          <p:nvPr/>
        </p:nvSpPr>
        <p:spPr>
          <a:xfrm>
            <a:off x="628560" y="1825560"/>
            <a:ext cx="7886520" cy="4350960"/>
          </a:xfrm>
          <a:prstGeom prst="rect">
            <a:avLst/>
          </a:prstGeom>
          <a:noFill/>
          <a:ln>
            <a:noFill/>
          </a:ln>
        </p:spPr>
        <p:txBody>
          <a:bodyPr>
            <a:noAutofit/>
          </a:bodyPr>
          <a:p>
            <a:endParaRPr b="0" lang="ru-RU" sz="2100" spc="-1" strike="noStrike">
              <a:solidFill>
                <a:srgbClr val="000000"/>
              </a:solidFill>
              <a:latin typeface="Calibri"/>
            </a:endParaRPr>
          </a:p>
        </p:txBody>
      </p:sp>
      <p:pic>
        <p:nvPicPr>
          <p:cNvPr id="252" name="Picture 3" descr="F:\фото пдд\5ba31df4809f49f0d743fc8665f010640c0e8b81_480.jpg"/>
          <p:cNvPicPr/>
          <p:nvPr/>
        </p:nvPicPr>
        <p:blipFill>
          <a:blip r:embed="rId1"/>
          <a:stretch/>
        </p:blipFill>
        <p:spPr>
          <a:xfrm>
            <a:off x="107640" y="-9000"/>
            <a:ext cx="4571640" cy="3428640"/>
          </a:xfrm>
          <a:prstGeom prst="rect">
            <a:avLst/>
          </a:prstGeom>
          <a:ln>
            <a:noFill/>
          </a:ln>
        </p:spPr>
      </p:pic>
      <p:pic>
        <p:nvPicPr>
          <p:cNvPr id="253" name="Picture 4" descr="F:\фото пдд\167936ed578dda189c8bfa70eff8695f.jpg"/>
          <p:cNvPicPr/>
          <p:nvPr/>
        </p:nvPicPr>
        <p:blipFill>
          <a:blip r:embed="rId2"/>
          <a:stretch/>
        </p:blipFill>
        <p:spPr>
          <a:xfrm>
            <a:off x="4788000" y="90000"/>
            <a:ext cx="4142880" cy="3314160"/>
          </a:xfrm>
          <a:prstGeom prst="rect">
            <a:avLst/>
          </a:prstGeom>
          <a:ln>
            <a:noFill/>
          </a:ln>
        </p:spPr>
      </p:pic>
      <p:pic>
        <p:nvPicPr>
          <p:cNvPr id="254" name="Picture 5" descr="F:\фото пдд\18aa63ae38e5d6a9ba78a114124f409b_XL.jpg"/>
          <p:cNvPicPr/>
          <p:nvPr/>
        </p:nvPicPr>
        <p:blipFill>
          <a:blip r:embed="rId3"/>
          <a:stretch/>
        </p:blipFill>
        <p:spPr>
          <a:xfrm>
            <a:off x="1594440" y="3323880"/>
            <a:ext cx="5269320" cy="3517200"/>
          </a:xfrm>
          <a:prstGeom prst="rect">
            <a:avLst/>
          </a:prstGeom>
          <a:ln>
            <a:noFill/>
          </a:ln>
        </p:spPr>
      </p:pic>
    </p:spTree>
  </p:cSld>
  <p:transition>
    <p:newsflash/>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Picture 2" descr="Консультант по ст. 228 УК РФ(хранение, сбыт наркотиков) - СТ. 228 УК РФ И КОММЕНТАРИЙ К НЕЙ"/>
          <p:cNvPicPr/>
          <p:nvPr/>
        </p:nvPicPr>
        <p:blipFill>
          <a:blip r:embed="rId1"/>
          <a:stretch/>
        </p:blipFill>
        <p:spPr>
          <a:xfrm>
            <a:off x="1547640" y="2807280"/>
            <a:ext cx="6336360" cy="4050360"/>
          </a:xfrm>
          <a:prstGeom prst="rect">
            <a:avLst/>
          </a:prstGeom>
          <a:ln>
            <a:noFill/>
          </a:ln>
        </p:spPr>
      </p:pic>
      <p:sp>
        <p:nvSpPr>
          <p:cNvPr id="214" name="TextShape 1"/>
          <p:cNvSpPr txBox="1"/>
          <p:nvPr/>
        </p:nvSpPr>
        <p:spPr>
          <a:xfrm>
            <a:off x="467640" y="404640"/>
            <a:ext cx="8305560" cy="3375000"/>
          </a:xfrm>
          <a:prstGeom prst="rect">
            <a:avLst/>
          </a:prstGeom>
          <a:noFill/>
          <a:ln>
            <a:noFill/>
          </a:ln>
        </p:spPr>
        <p:txBody>
          <a:bodyPr anchor="ctr">
            <a:noAutofit/>
          </a:bodyPr>
          <a:p>
            <a:pPr algn="ctr">
              <a:lnSpc>
                <a:spcPct val="90000"/>
              </a:lnSpc>
            </a:pPr>
            <a:r>
              <a:rPr b="1" lang="ru-RU" sz="2800" spc="-1" strike="noStrike">
                <a:solidFill>
                  <a:srgbClr val="000000"/>
                </a:solidFill>
                <a:latin typeface="Calibri Light"/>
              </a:rPr>
              <a:t>Уголовное право регулирует общественные отношения, возникающие в связи с совершением преступления.</a:t>
            </a:r>
            <a:br/>
            <a:r>
              <a:rPr b="1" lang="ru-RU" sz="2800" spc="-1" strike="noStrike">
                <a:solidFill>
                  <a:srgbClr val="000000"/>
                </a:solidFill>
                <a:latin typeface="Calibri Light"/>
              </a:rPr>
              <a:t>Уголовная ответственность является особым видом юридической ответственности, так как наступает только по приговору суда за преступление. </a:t>
            </a:r>
            <a:br/>
            <a:endParaRPr b="0" lang="ru-RU" sz="2800" spc="-1" strike="noStrike">
              <a:solidFill>
                <a:srgbClr val="000000"/>
              </a:solidFill>
              <a:latin typeface="Calibri"/>
            </a:endParaRPr>
          </a:p>
        </p:txBody>
      </p:sp>
      <p:sp>
        <p:nvSpPr>
          <p:cNvPr id="215" name="CustomShape 2"/>
          <p:cNvSpPr/>
          <p:nvPr/>
        </p:nvSpPr>
        <p:spPr>
          <a:xfrm>
            <a:off x="0" y="5904000"/>
            <a:ext cx="9143640" cy="943560"/>
          </a:xfrm>
          <a:prstGeom prst="rect">
            <a:avLst/>
          </a:prstGeom>
          <a:solidFill>
            <a:srgbClr val="ff0000"/>
          </a:solidFill>
          <a:ln>
            <a:noFill/>
          </a:ln>
        </p:spPr>
        <p:style>
          <a:lnRef idx="0"/>
          <a:fillRef idx="0"/>
          <a:effectRef idx="0"/>
          <a:fontRef idx="minor"/>
        </p:style>
        <p:txBody>
          <a:bodyPr lIns="90000" rIns="90000" tIns="45000" bIns="45000">
            <a:spAutoFit/>
          </a:bodyPr>
          <a:p>
            <a:pPr>
              <a:lnSpc>
                <a:spcPct val="100000"/>
              </a:lnSpc>
            </a:pPr>
            <a:r>
              <a:rPr b="1" lang="ru-RU" sz="2800" spc="-1" strike="noStrike">
                <a:solidFill>
                  <a:srgbClr val="ffffff"/>
                </a:solidFill>
                <a:latin typeface="Calibri"/>
              </a:rPr>
              <a:t>Преступление -общественно -опасное, противоправное и наказуемое деяние.</a:t>
            </a:r>
            <a:endParaRPr b="0" lang="ru-RU" sz="2800" spc="-1" strike="noStrike">
              <a:latin typeface="Arial"/>
            </a:endParaRPr>
          </a:p>
        </p:txBody>
      </p:sp>
    </p:spTree>
  </p:cSld>
  <p:transition>
    <p:newsflash/>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mph" presetID="8">
                                  <p:stCondLst>
                                    <p:cond delay="0"/>
                                  </p:stCondLst>
                                  <p:childTnLst>
                                    <p:animRot by="21600000">
                                      <p:cBhvr>
                                        <p:cTn id="6" dur="2000" fill="hold"/>
                                        <p:tgtEl>
                                          <p:spTgt spid="21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6" name="Picture 2" descr="Административная ответственность несовершеннолетних - Картинка 18641/19"/>
          <p:cNvPicPr/>
          <p:nvPr/>
        </p:nvPicPr>
        <p:blipFill>
          <a:blip r:embed="rId1"/>
          <a:stretch/>
        </p:blipFill>
        <p:spPr>
          <a:xfrm>
            <a:off x="0" y="0"/>
            <a:ext cx="9143640" cy="6309000"/>
          </a:xfrm>
          <a:prstGeom prst="rect">
            <a:avLst/>
          </a:prstGeom>
          <a:ln>
            <a:noFill/>
          </a:ln>
        </p:spPr>
      </p:pic>
      <p:sp>
        <p:nvSpPr>
          <p:cNvPr id="217" name="CustomShape 1"/>
          <p:cNvSpPr/>
          <p:nvPr/>
        </p:nvSpPr>
        <p:spPr>
          <a:xfrm>
            <a:off x="0" y="5657760"/>
            <a:ext cx="9143640" cy="821880"/>
          </a:xfrm>
          <a:prstGeom prst="rect">
            <a:avLst/>
          </a:prstGeom>
          <a:solidFill>
            <a:srgbClr val="ff0000"/>
          </a:solidFill>
          <a:ln>
            <a:noFill/>
          </a:ln>
        </p:spPr>
        <p:style>
          <a:lnRef idx="0"/>
          <a:fillRef idx="0"/>
          <a:effectRef idx="0"/>
          <a:fontRef idx="minor"/>
        </p:style>
        <p:txBody>
          <a:bodyPr lIns="90000" rIns="90000" tIns="45000" bIns="45000">
            <a:spAutoFit/>
          </a:bodyPr>
          <a:p>
            <a:pPr>
              <a:lnSpc>
                <a:spcPct val="100000"/>
              </a:lnSpc>
            </a:pPr>
            <a:r>
              <a:rPr b="1" lang="ru-RU" sz="2400" spc="-1" strike="noStrike">
                <a:solidFill>
                  <a:srgbClr val="ffffff"/>
                </a:solidFill>
                <a:latin typeface="Calibri"/>
              </a:rPr>
              <a:t>Правонарушение - это противоправное деяние, причиняющее вред интересам общества, государства и личности.</a:t>
            </a:r>
            <a:endParaRPr b="0" lang="ru-RU" sz="2400" spc="-1" strike="noStrike">
              <a:latin typeface="Arial"/>
            </a:endParaRPr>
          </a:p>
        </p:txBody>
      </p:sp>
    </p:spTree>
  </p:cSld>
  <p:transition>
    <p:newsflash/>
  </p:transition>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mph" presetID="8">
                                  <p:stCondLst>
                                    <p:cond delay="0"/>
                                  </p:stCondLst>
                                  <p:childTnLst>
                                    <p:animRot by="21600000">
                                      <p:cBhvr>
                                        <p:cTn id="12" dur="2000" fill="hold"/>
                                        <p:tgtEl>
                                          <p:spTgt spid="21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8" name="Picture 2" descr="http://www.familybailbonds.com/blog/wp-content/uploads/2013/07/bail-bonds-for-larceny.jpg"/>
          <p:cNvPicPr/>
          <p:nvPr/>
        </p:nvPicPr>
        <p:blipFill>
          <a:blip r:embed="rId1"/>
          <a:stretch/>
        </p:blipFill>
        <p:spPr>
          <a:xfrm>
            <a:off x="0" y="692640"/>
            <a:ext cx="9143640" cy="6165000"/>
          </a:xfrm>
          <a:prstGeom prst="rect">
            <a:avLst/>
          </a:prstGeom>
          <a:ln>
            <a:noFill/>
          </a:ln>
        </p:spPr>
      </p:pic>
      <p:sp>
        <p:nvSpPr>
          <p:cNvPr id="219" name="TextShape 1"/>
          <p:cNvSpPr txBox="1"/>
          <p:nvPr/>
        </p:nvSpPr>
        <p:spPr>
          <a:xfrm>
            <a:off x="0" y="0"/>
            <a:ext cx="9143640" cy="1223640"/>
          </a:xfrm>
          <a:prstGeom prst="rect">
            <a:avLst/>
          </a:prstGeom>
          <a:gradFill rotWithShape="0">
            <a:gsLst>
              <a:gs pos="0">
                <a:srgbClr val="d1d1d1"/>
              </a:gs>
              <a:gs pos="100000">
                <a:srgbClr val="c7c7c7"/>
              </a:gs>
            </a:gsLst>
            <a:lin ang="5400000"/>
          </a:gradFill>
          <a:ln w="6480">
            <a:solidFill>
              <a:srgbClr val="a5a5a5"/>
            </a:solidFill>
            <a:miter/>
          </a:ln>
        </p:spPr>
        <p:txBody>
          <a:bodyPr anchor="ctr">
            <a:normAutofit/>
          </a:bodyPr>
          <a:p>
            <a:pPr algn="ctr">
              <a:lnSpc>
                <a:spcPct val="90000"/>
              </a:lnSpc>
            </a:pPr>
            <a:r>
              <a:rPr b="1" lang="ru-RU" sz="3300" spc="-1" strike="noStrike">
                <a:solidFill>
                  <a:srgbClr val="000000"/>
                </a:solidFill>
                <a:latin typeface="Calibri"/>
              </a:rPr>
              <a:t>Статья 7.27.КоАП</a:t>
            </a:r>
            <a:r>
              <a:rPr b="0" lang="ru-RU" sz="3300" spc="-1" strike="noStrike">
                <a:solidFill>
                  <a:srgbClr val="000000"/>
                </a:solidFill>
                <a:latin typeface="Calibri"/>
              </a:rPr>
              <a:t> </a:t>
            </a:r>
            <a:r>
              <a:rPr b="1" lang="ru-RU" sz="3300" spc="-1" strike="noStrike">
                <a:solidFill>
                  <a:srgbClr val="1f4e79"/>
                </a:solidFill>
                <a:latin typeface="Calibri"/>
              </a:rPr>
              <a:t>Мелкое хищение. </a:t>
            </a:r>
            <a:endParaRPr b="0" lang="ru-RU" sz="3300" spc="-1" strike="noStrike">
              <a:solidFill>
                <a:srgbClr val="000000"/>
              </a:solidFill>
              <a:latin typeface="Calibri"/>
            </a:endParaRPr>
          </a:p>
        </p:txBody>
      </p:sp>
      <p:sp>
        <p:nvSpPr>
          <p:cNvPr id="220" name="CustomShape 2"/>
          <p:cNvSpPr/>
          <p:nvPr/>
        </p:nvSpPr>
        <p:spPr>
          <a:xfrm>
            <a:off x="4572000" y="4221000"/>
            <a:ext cx="4571640" cy="2284920"/>
          </a:xfrm>
          <a:prstGeom prst="rect">
            <a:avLst/>
          </a:prstGeom>
          <a:ln/>
        </p:spPr>
        <p:style>
          <a:lnRef idx="2">
            <a:schemeClr val="accent2"/>
          </a:lnRef>
          <a:fillRef idx="1">
            <a:schemeClr val="lt1"/>
          </a:fillRef>
          <a:effectRef idx="0">
            <a:schemeClr val="accent2"/>
          </a:effectRef>
          <a:fontRef idx="minor"/>
        </p:style>
        <p:txBody>
          <a:bodyPr lIns="90000" rIns="90000" tIns="45000" bIns="45000">
            <a:spAutoFit/>
          </a:bodyPr>
          <a:p>
            <a:pPr>
              <a:lnSpc>
                <a:spcPct val="100000"/>
              </a:lnSpc>
            </a:pPr>
            <a:r>
              <a:rPr b="0" lang="ru-RU" sz="1800" spc="-1" strike="noStrike">
                <a:solidFill>
                  <a:srgbClr val="000000"/>
                </a:solidFill>
                <a:latin typeface="Calibri"/>
              </a:rPr>
              <a:t>Мелкое хищение чужого имущества путем кражи, мошенничества, присвоения -влечет наложение административного штрафа в размере до пятикратной стоимости похищенного имущества, но не менее одной тысячи рублей или административный арест на срок до пятнадцати суток. </a:t>
            </a:r>
            <a:endParaRPr b="0" lang="ru-RU" sz="1800" spc="-1" strike="noStrike">
              <a:latin typeface="Arial"/>
            </a:endParaRPr>
          </a:p>
        </p:txBody>
      </p:sp>
    </p:spTree>
  </p:cSld>
  <p:transition>
    <p:newsflash/>
  </p:transition>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41">
                                  <p:stCondLst>
                                    <p:cond delay="0"/>
                                  </p:stCondLst>
                                  <p:iterate type="lt">
                                    <p:tmAbs val="100"/>
                                  </p:iterate>
                                  <p:childTnLst>
                                    <p:set>
                                      <p:cBhvr>
                                        <p:cTn id="18" dur="1" fill="hold">
                                          <p:stCondLst>
                                            <p:cond delay="0"/>
                                          </p:stCondLst>
                                        </p:cTn>
                                        <p:tgtEl>
                                          <p:spTgt spid="219"/>
                                        </p:tgtEl>
                                        <p:attrNameLst>
                                          <p:attrName>style.visibility</p:attrName>
                                        </p:attrNameLst>
                                      </p:cBhvr>
                                      <p:to>
                                        <p:strVal val="visible"/>
                                      </p:to>
                                    </p:set>
                                    <p:anim calcmode="lin" valueType="num">
                                      <p:cBhvr additive="repl">
                                        <p:cTn id="19" dur="500" fill="hold"/>
                                        <p:tgtEl>
                                          <p:spTgt spid="219"/>
                                        </p:tgtEl>
                                        <p:attrNameLst>
                                          <p:attrName>ppt_x</p:attrName>
                                        </p:attrNameLst>
                                      </p:cBhvr>
                                      <p:tavLst>
                                        <p:tav tm="0">
                                          <p:val>
                                            <p:strVal val="#ppt_x"/>
                                          </p:val>
                                        </p:tav>
                                        <p:tav tm="50000">
                                          <p:val>
                                            <p:strVal val="#ppt_x+.1"/>
                                          </p:val>
                                        </p:tav>
                                        <p:tav tm="100000">
                                          <p:val>
                                            <p:strVal val="#ppt_x"/>
                                          </p:val>
                                        </p:tav>
                                      </p:tavLst>
                                    </p:anim>
                                    <p:anim calcmode="lin" valueType="num">
                                      <p:cBhvr additive="repl">
                                        <p:cTn id="20" dur="500" fill="hold"/>
                                        <p:tgtEl>
                                          <p:spTgt spid="219"/>
                                        </p:tgtEl>
                                        <p:attrNameLst>
                                          <p:attrName>ppt_y</p:attrName>
                                        </p:attrNameLst>
                                      </p:cBhvr>
                                      <p:tavLst>
                                        <p:tav tm="0">
                                          <p:val>
                                            <p:strVal val="#ppt_y"/>
                                          </p:val>
                                        </p:tav>
                                        <p:tav tm="100000">
                                          <p:val>
                                            <p:strVal val="#ppt_y"/>
                                          </p:val>
                                        </p:tav>
                                      </p:tavLst>
                                    </p:anim>
                                    <p:anim calcmode="lin" valueType="num">
                                      <p:cBhvr additive="repl">
                                        <p:cTn id="21" dur="500" fill="hold"/>
                                        <p:tgtEl>
                                          <p:spTgt spid="219"/>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22" dur="500" fill="hold"/>
                                        <p:tgtEl>
                                          <p:spTgt spid="219"/>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23" dur="500"/>
                                        <p:tgtEl>
                                          <p:spTgt spid="21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fill="hold" presetClass="entr" presetID="52">
                                  <p:stCondLst>
                                    <p:cond delay="0"/>
                                  </p:stCondLst>
                                  <p:childTnLst>
                                    <p:set>
                                      <p:cBhvr>
                                        <p:cTn id="27" dur="1" fill="hold">
                                          <p:stCondLst>
                                            <p:cond delay="0"/>
                                          </p:stCondLst>
                                        </p:cTn>
                                        <p:tgtEl>
                                          <p:spTgt spid="220"/>
                                        </p:tgtEl>
                                        <p:attrNameLst>
                                          <p:attrName>style.visibility</p:attrName>
                                        </p:attrNameLst>
                                      </p:cBhvr>
                                      <p:to>
                                        <p:strVal val="visible"/>
                                      </p:to>
                                    </p:set>
                                    <p:animScale>
                                      <p:cBhvr>
                                        <p:cTn id="28" dur="1000" fill="hold">
                                          <p:stCondLst>
                                            <p:cond delay="0"/>
                                          </p:stCondLst>
                                        </p:cTn>
                                        <p:tgtEl>
                                          <p:spTgt spid="220"/>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29" dur="1000" fill="hold">
                                          <p:stCondLst>
                                            <p:cond delay="0"/>
                                          </p:stCondLst>
                                        </p:cTn>
                                        <p:tgtEl>
                                          <p:spTgt spid="220"/>
                                        </p:tgtEl>
                                        <p:attrNameLst>
                                          <p:attrName>ppt_x</p:attrName>
                                          <p:attrName>ppt_y</p:attrName>
                                        </p:attrNameLst>
                                      </p:cBhvr>
                                    </p:animMotion>
                                    <p:animEffect filter="fade" transition="in">
                                      <p:cBhvr additive="repl">
                                        <p:cTn id="30"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Picture 2" descr="http://fanat.ua/gallery/euro35.jpg"/>
          <p:cNvPicPr/>
          <p:nvPr/>
        </p:nvPicPr>
        <p:blipFill>
          <a:blip r:embed="rId1"/>
          <a:stretch/>
        </p:blipFill>
        <p:spPr>
          <a:xfrm>
            <a:off x="0" y="620640"/>
            <a:ext cx="5112360" cy="5950440"/>
          </a:xfrm>
          <a:prstGeom prst="rect">
            <a:avLst/>
          </a:prstGeom>
          <a:ln>
            <a:noFill/>
          </a:ln>
        </p:spPr>
      </p:pic>
      <p:sp>
        <p:nvSpPr>
          <p:cNvPr id="222" name="TextShape 1"/>
          <p:cNvSpPr txBox="1"/>
          <p:nvPr/>
        </p:nvSpPr>
        <p:spPr>
          <a:xfrm>
            <a:off x="395640" y="0"/>
            <a:ext cx="8305560" cy="1484280"/>
          </a:xfrm>
          <a:prstGeom prst="rect">
            <a:avLst/>
          </a:prstGeom>
          <a:gradFill rotWithShape="0">
            <a:gsLst>
              <a:gs pos="0">
                <a:srgbClr val="ffda9e"/>
              </a:gs>
              <a:gs pos="100000">
                <a:srgbClr val="ffd590"/>
              </a:gs>
            </a:gsLst>
            <a:lin ang="5400000"/>
          </a:gradFill>
          <a:ln w="6480">
            <a:solidFill>
              <a:srgbClr val="ffc000"/>
            </a:solidFill>
            <a:miter/>
          </a:ln>
        </p:spPr>
        <p:txBody>
          <a:bodyPr anchor="ctr">
            <a:normAutofit/>
          </a:bodyPr>
          <a:p>
            <a:pPr algn="ctr">
              <a:lnSpc>
                <a:spcPct val="90000"/>
              </a:lnSpc>
            </a:pPr>
            <a:r>
              <a:rPr b="1" lang="ru-RU" sz="3300" spc="-1" strike="noStrike">
                <a:solidFill>
                  <a:srgbClr val="000000"/>
                </a:solidFill>
                <a:latin typeface="Calibri"/>
              </a:rPr>
              <a:t>Статья 20.1. КоАП</a:t>
            </a:r>
            <a:r>
              <a:rPr b="0" lang="ru-RU" sz="3300" spc="-1" strike="noStrike">
                <a:solidFill>
                  <a:srgbClr val="000000"/>
                </a:solidFill>
                <a:latin typeface="Calibri"/>
              </a:rPr>
              <a:t> </a:t>
            </a:r>
            <a:r>
              <a:rPr b="1" lang="ru-RU" sz="3300" spc="-1" strike="noStrike">
                <a:solidFill>
                  <a:srgbClr val="1f4e79"/>
                </a:solidFill>
                <a:latin typeface="Calibri"/>
              </a:rPr>
              <a:t>Мелкое хулиганство.</a:t>
            </a:r>
            <a:endParaRPr b="0" lang="ru-RU" sz="3300" spc="-1" strike="noStrike">
              <a:solidFill>
                <a:srgbClr val="000000"/>
              </a:solidFill>
              <a:latin typeface="Calibri"/>
            </a:endParaRPr>
          </a:p>
        </p:txBody>
      </p:sp>
      <p:sp>
        <p:nvSpPr>
          <p:cNvPr id="223" name="CustomShape 2"/>
          <p:cNvSpPr/>
          <p:nvPr/>
        </p:nvSpPr>
        <p:spPr>
          <a:xfrm>
            <a:off x="4428000" y="1533600"/>
            <a:ext cx="4715640" cy="4236120"/>
          </a:xfrm>
          <a:prstGeom prst="rect">
            <a:avLst/>
          </a:prstGeom>
          <a:gradFill rotWithShape="0">
            <a:gsLst>
              <a:gs pos="0">
                <a:srgbClr val="ffc54b"/>
              </a:gs>
              <a:gs pos="100000">
                <a:srgbClr val="ffbf00"/>
              </a:gs>
            </a:gsLst>
            <a:lin ang="5400000"/>
          </a:gradFill>
          <a:ln/>
        </p:spPr>
        <p:style>
          <a:lnRef idx="1">
            <a:schemeClr val="accent4"/>
          </a:lnRef>
          <a:fillRef idx="3">
            <a:schemeClr val="accent4"/>
          </a:fillRef>
          <a:effectRef idx="2">
            <a:schemeClr val="accent4"/>
          </a:effectRef>
          <a:fontRef idx="minor"/>
        </p:style>
        <p:txBody>
          <a:bodyPr lIns="90000" rIns="90000" tIns="45000" bIns="45000">
            <a:spAutoFit/>
          </a:bodyPr>
          <a:p>
            <a:pPr algn="ctr">
              <a:lnSpc>
                <a:spcPct val="100000"/>
              </a:lnSpc>
            </a:pPr>
            <a:r>
              <a:rPr b="1" i="1" lang="ru-RU" sz="2400" spc="-1" strike="noStrike">
                <a:solidFill>
                  <a:srgbClr val="000000"/>
                </a:solidFill>
                <a:latin typeface="Calibri"/>
              </a:rPr>
              <a:t> </a:t>
            </a:r>
            <a:r>
              <a:rPr b="1" i="1" lang="ru-RU" sz="2400" spc="-1" strike="noStrike">
                <a:solidFill>
                  <a:srgbClr val="000000"/>
                </a:solidFill>
                <a:latin typeface="Calibri"/>
              </a:rPr>
              <a:t>Мелкое хулиганство, то есть нарушение общественного порядка, выражающее явное неуважение к обществу, сопровождающееся нецензурной бранью в общественных местах, оскорбительным приставанием к гражданам, </a:t>
            </a:r>
            <a:r>
              <a:rPr b="0" lang="ru-RU" sz="2000" spc="-1" strike="noStrike">
                <a:solidFill>
                  <a:srgbClr val="ffffff"/>
                </a:solidFill>
                <a:latin typeface="Calibri"/>
              </a:rPr>
              <a:t>влечет наложение административного штрафа в размере от пятисот до одной тысячи рублей или административный арест на срок до пятнадцати суток.</a:t>
            </a:r>
            <a:endParaRPr b="0" lang="ru-RU" sz="2000" spc="-1" strike="noStrike">
              <a:latin typeface="Arial"/>
            </a:endParaRPr>
          </a:p>
        </p:txBody>
      </p:sp>
    </p:spTree>
  </p:cSld>
  <p:transition>
    <p:newsflash/>
  </p:transition>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41">
                                  <p:stCondLst>
                                    <p:cond delay="0"/>
                                  </p:stCondLst>
                                  <p:iterate type="lt">
                                    <p:tmAbs val="100"/>
                                  </p:iterate>
                                  <p:childTnLst>
                                    <p:set>
                                      <p:cBhvr>
                                        <p:cTn id="36" dur="1" fill="hold">
                                          <p:stCondLst>
                                            <p:cond delay="0"/>
                                          </p:stCondLst>
                                        </p:cTn>
                                        <p:tgtEl>
                                          <p:spTgt spid="222"/>
                                        </p:tgtEl>
                                        <p:attrNameLst>
                                          <p:attrName>style.visibility</p:attrName>
                                        </p:attrNameLst>
                                      </p:cBhvr>
                                      <p:to>
                                        <p:strVal val="visible"/>
                                      </p:to>
                                    </p:set>
                                    <p:anim calcmode="lin" valueType="num">
                                      <p:cBhvr additive="repl">
                                        <p:cTn id="37" dur="500" fill="hold"/>
                                        <p:tgtEl>
                                          <p:spTgt spid="222"/>
                                        </p:tgtEl>
                                        <p:attrNameLst>
                                          <p:attrName>ppt_x</p:attrName>
                                        </p:attrNameLst>
                                      </p:cBhvr>
                                      <p:tavLst>
                                        <p:tav tm="0">
                                          <p:val>
                                            <p:strVal val="#ppt_x"/>
                                          </p:val>
                                        </p:tav>
                                        <p:tav tm="50000">
                                          <p:val>
                                            <p:strVal val="#ppt_x+.1"/>
                                          </p:val>
                                        </p:tav>
                                        <p:tav tm="100000">
                                          <p:val>
                                            <p:strVal val="#ppt_x"/>
                                          </p:val>
                                        </p:tav>
                                      </p:tavLst>
                                    </p:anim>
                                    <p:anim calcmode="lin" valueType="num">
                                      <p:cBhvr additive="repl">
                                        <p:cTn id="38" dur="500" fill="hold"/>
                                        <p:tgtEl>
                                          <p:spTgt spid="222"/>
                                        </p:tgtEl>
                                        <p:attrNameLst>
                                          <p:attrName>ppt_y</p:attrName>
                                        </p:attrNameLst>
                                      </p:cBhvr>
                                      <p:tavLst>
                                        <p:tav tm="0">
                                          <p:val>
                                            <p:strVal val="#ppt_y"/>
                                          </p:val>
                                        </p:tav>
                                        <p:tav tm="100000">
                                          <p:val>
                                            <p:strVal val="#ppt_y"/>
                                          </p:val>
                                        </p:tav>
                                      </p:tavLst>
                                    </p:anim>
                                    <p:anim calcmode="lin" valueType="num">
                                      <p:cBhvr additive="repl">
                                        <p:cTn id="39" dur="500" fill="hold"/>
                                        <p:tgtEl>
                                          <p:spTgt spid="222"/>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40" dur="500" fill="hold"/>
                                        <p:tgtEl>
                                          <p:spTgt spid="222"/>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41" dur="500"/>
                                        <p:tgtEl>
                                          <p:spTgt spid="222"/>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52">
                                  <p:stCondLst>
                                    <p:cond delay="0"/>
                                  </p:stCondLst>
                                  <p:childTnLst>
                                    <p:set>
                                      <p:cBhvr>
                                        <p:cTn id="45" dur="1" fill="hold">
                                          <p:stCondLst>
                                            <p:cond delay="0"/>
                                          </p:stCondLst>
                                        </p:cTn>
                                        <p:tgtEl>
                                          <p:spTgt spid="223"/>
                                        </p:tgtEl>
                                        <p:attrNameLst>
                                          <p:attrName>style.visibility</p:attrName>
                                        </p:attrNameLst>
                                      </p:cBhvr>
                                      <p:to>
                                        <p:strVal val="visible"/>
                                      </p:to>
                                    </p:set>
                                    <p:animScale>
                                      <p:cBhvr>
                                        <p:cTn id="46" dur="1000" fill="hold">
                                          <p:stCondLst>
                                            <p:cond delay="0"/>
                                          </p:stCondLst>
                                        </p:cTn>
                                        <p:tgtEl>
                                          <p:spTgt spid="223"/>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47" dur="1000" fill="hold">
                                          <p:stCondLst>
                                            <p:cond delay="0"/>
                                          </p:stCondLst>
                                        </p:cTn>
                                        <p:tgtEl>
                                          <p:spTgt spid="223"/>
                                        </p:tgtEl>
                                        <p:attrNameLst>
                                          <p:attrName>ppt_x</p:attrName>
                                          <p:attrName>ppt_y</p:attrName>
                                        </p:attrNameLst>
                                      </p:cBhvr>
                                    </p:animMotion>
                                    <p:animEffect filter="fade" transition="in">
                                      <p:cBhvr additive="repl">
                                        <p:cTn id="48"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0" y="0"/>
            <a:ext cx="9143640" cy="6857640"/>
          </a:xfrm>
          <a:prstGeom prst="rect">
            <a:avLst/>
          </a:prstGeom>
          <a:gradFill rotWithShape="0">
            <a:gsLst>
              <a:gs pos="0">
                <a:srgbClr val="aeaeae"/>
              </a:gs>
              <a:gs pos="100000">
                <a:srgbClr val="a4a4a4"/>
              </a:gs>
            </a:gsLst>
            <a:lin ang="5400000"/>
          </a:gradFill>
          <a:ln>
            <a:noFill/>
          </a:ln>
          <a:effectLst>
            <a:outerShdw dist="19080" dir="5400000">
              <a:srgbClr val="000000">
                <a:alpha val="63000"/>
              </a:srgbClr>
            </a:outerShdw>
          </a:effectLst>
        </p:spPr>
        <p:txBody>
          <a:bodyPr anchor="ctr">
            <a:noAutofit/>
          </a:bodyPr>
          <a:p>
            <a:pPr algn="ctr">
              <a:lnSpc>
                <a:spcPct val="90000"/>
              </a:lnSpc>
            </a:pPr>
            <a:r>
              <a:rPr b="1" lang="ru-RU" sz="3600" spc="-1" strike="noStrike">
                <a:solidFill>
                  <a:srgbClr val="000000"/>
                </a:solidFill>
                <a:latin typeface="Calibri"/>
              </a:rPr>
              <a:t>Статья 20.20.КоАП </a:t>
            </a:r>
            <a:r>
              <a:rPr b="1" lang="ru-RU" sz="3200" spc="-1" strike="noStrike">
                <a:solidFill>
                  <a:srgbClr val="002060"/>
                </a:solidFill>
                <a:latin typeface="Calibri"/>
              </a:rPr>
              <a:t>Распитие пива и напитков, изготавливаемых на его основе, алкогольной и спиртосодержащей продукции либо потребление наркотических средств или психотропных веществ в общественных местах. </a:t>
            </a:r>
            <a:br/>
            <a:endParaRPr b="0" lang="ru-RU" sz="3200" spc="-1" strike="noStrike">
              <a:solidFill>
                <a:srgbClr val="000000"/>
              </a:solidFill>
              <a:latin typeface="Calibri"/>
            </a:endParaRPr>
          </a:p>
        </p:txBody>
      </p:sp>
    </p:spTree>
  </p:cSld>
  <p:transition>
    <p:newsflash/>
  </p:transition>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ntr" presetID="41">
                                  <p:stCondLst>
                                    <p:cond delay="0"/>
                                  </p:stCondLst>
                                  <p:iterate type="lt">
                                    <p:tmAbs val="100"/>
                                  </p:iterate>
                                  <p:childTnLst>
                                    <p:set>
                                      <p:cBhvr>
                                        <p:cTn id="54" dur="1" fill="hold">
                                          <p:stCondLst>
                                            <p:cond delay="0"/>
                                          </p:stCondLst>
                                        </p:cTn>
                                        <p:tgtEl>
                                          <p:spTgt spid="224"/>
                                        </p:tgtEl>
                                        <p:attrNameLst>
                                          <p:attrName>style.visibility</p:attrName>
                                        </p:attrNameLst>
                                      </p:cBhvr>
                                      <p:to>
                                        <p:strVal val="visible"/>
                                      </p:to>
                                    </p:set>
                                    <p:anim calcmode="lin" valueType="num">
                                      <p:cBhvr additive="repl">
                                        <p:cTn id="55" dur="500" fill="hold"/>
                                        <p:tgtEl>
                                          <p:spTgt spid="224"/>
                                        </p:tgtEl>
                                        <p:attrNameLst>
                                          <p:attrName>ppt_x</p:attrName>
                                        </p:attrNameLst>
                                      </p:cBhvr>
                                      <p:tavLst>
                                        <p:tav tm="0">
                                          <p:val>
                                            <p:strVal val="#ppt_x"/>
                                          </p:val>
                                        </p:tav>
                                        <p:tav tm="50000">
                                          <p:val>
                                            <p:strVal val="#ppt_x+.1"/>
                                          </p:val>
                                        </p:tav>
                                        <p:tav tm="100000">
                                          <p:val>
                                            <p:strVal val="#ppt_x"/>
                                          </p:val>
                                        </p:tav>
                                      </p:tavLst>
                                    </p:anim>
                                    <p:anim calcmode="lin" valueType="num">
                                      <p:cBhvr additive="repl">
                                        <p:cTn id="56" dur="500" fill="hold"/>
                                        <p:tgtEl>
                                          <p:spTgt spid="224"/>
                                        </p:tgtEl>
                                        <p:attrNameLst>
                                          <p:attrName>ppt_y</p:attrName>
                                        </p:attrNameLst>
                                      </p:cBhvr>
                                      <p:tavLst>
                                        <p:tav tm="0">
                                          <p:val>
                                            <p:strVal val="#ppt_y"/>
                                          </p:val>
                                        </p:tav>
                                        <p:tav tm="100000">
                                          <p:val>
                                            <p:strVal val="#ppt_y"/>
                                          </p:val>
                                        </p:tav>
                                      </p:tavLst>
                                    </p:anim>
                                    <p:anim calcmode="lin" valueType="num">
                                      <p:cBhvr additive="repl">
                                        <p:cTn id="57" dur="500" fill="hold"/>
                                        <p:tgtEl>
                                          <p:spTgt spid="224"/>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58" dur="500" fill="hold"/>
                                        <p:tgtEl>
                                          <p:spTgt spid="224"/>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59"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5" name="Picture 2" descr="Воронежца осудят за кражу у матери 400 тыс рублей - Агентство информации ФАКС (AiFAX) - Новости Воронежа и Черноземья"/>
          <p:cNvPicPr/>
          <p:nvPr/>
        </p:nvPicPr>
        <p:blipFill>
          <a:blip r:embed="rId1"/>
          <a:stretch/>
        </p:blipFill>
        <p:spPr>
          <a:xfrm>
            <a:off x="0" y="0"/>
            <a:ext cx="9143640" cy="6857640"/>
          </a:xfrm>
          <a:prstGeom prst="rect">
            <a:avLst/>
          </a:prstGeom>
          <a:ln>
            <a:noFill/>
          </a:ln>
        </p:spPr>
      </p:pic>
      <p:sp>
        <p:nvSpPr>
          <p:cNvPr id="226" name="TextShape 1"/>
          <p:cNvSpPr txBox="1"/>
          <p:nvPr/>
        </p:nvSpPr>
        <p:spPr>
          <a:xfrm>
            <a:off x="0" y="0"/>
            <a:ext cx="9143640" cy="1142640"/>
          </a:xfrm>
          <a:prstGeom prst="rect">
            <a:avLst/>
          </a:prstGeom>
          <a:solidFill>
            <a:srgbClr val="ff0000"/>
          </a:solidFill>
          <a:ln>
            <a:noFill/>
          </a:ln>
        </p:spPr>
        <p:txBody>
          <a:bodyPr anchor="ctr">
            <a:normAutofit fontScale="52000"/>
          </a:bodyPr>
          <a:p>
            <a:pPr algn="ctr">
              <a:lnSpc>
                <a:spcPct val="90000"/>
              </a:lnSpc>
            </a:pPr>
            <a:r>
              <a:rPr b="1" lang="ru-RU" sz="6000" spc="-1" strike="noStrike">
                <a:solidFill>
                  <a:srgbClr val="000000"/>
                </a:solidFill>
                <a:latin typeface="Calibri Light"/>
              </a:rPr>
              <a:t>ст. 158 УК РФ -Кража</a:t>
            </a:r>
            <a:endParaRPr b="0" lang="ru-RU" sz="6000" spc="-1" strike="noStrike">
              <a:solidFill>
                <a:srgbClr val="000000"/>
              </a:solidFill>
              <a:latin typeface="Calibri"/>
            </a:endParaRPr>
          </a:p>
        </p:txBody>
      </p:sp>
      <p:sp>
        <p:nvSpPr>
          <p:cNvPr id="227" name="CustomShape 2"/>
          <p:cNvSpPr/>
          <p:nvPr/>
        </p:nvSpPr>
        <p:spPr>
          <a:xfrm>
            <a:off x="4284000" y="3501000"/>
            <a:ext cx="4571640" cy="1919160"/>
          </a:xfrm>
          <a:prstGeom prst="rect">
            <a:avLst/>
          </a:prstGeom>
          <a:solidFill>
            <a:srgbClr val="ff0000"/>
          </a:solidFill>
          <a:ln/>
        </p:spPr>
        <p:style>
          <a:lnRef idx="1">
            <a:schemeClr val="accent3"/>
          </a:lnRef>
          <a:fillRef idx="2">
            <a:schemeClr val="accent3"/>
          </a:fillRef>
          <a:effectRef idx="1">
            <a:schemeClr val="accent3"/>
          </a:effectRef>
          <a:fontRef idx="minor"/>
        </p:style>
        <p:txBody>
          <a:bodyPr lIns="90000" rIns="90000" tIns="45000" bIns="45000">
            <a:spAutoFit/>
          </a:bodyPr>
          <a:p>
            <a:pPr algn="ctr">
              <a:lnSpc>
                <a:spcPct val="100000"/>
              </a:lnSpc>
            </a:pPr>
            <a:r>
              <a:rPr b="1" lang="ru-RU" sz="1800" spc="-1" strike="noStrike">
                <a:solidFill>
                  <a:srgbClr val="000000"/>
                </a:solidFill>
                <a:latin typeface="Calibri"/>
              </a:rPr>
              <a:t> </a:t>
            </a:r>
            <a:r>
              <a:rPr b="1" lang="ru-RU" sz="2400" spc="-1" strike="noStrike">
                <a:solidFill>
                  <a:srgbClr val="000000"/>
                </a:solidFill>
                <a:latin typeface="Calibri"/>
              </a:rPr>
              <a:t> </a:t>
            </a:r>
            <a:r>
              <a:rPr b="1" lang="ru-RU" sz="2400" spc="-1" strike="noStrike">
                <a:solidFill>
                  <a:srgbClr val="ffffff"/>
                </a:solidFill>
                <a:latin typeface="Calibri"/>
              </a:rPr>
              <a:t>Кража, то есть тайное хищение чужого имущества,</a:t>
            </a:r>
            <a:r>
              <a:rPr b="0" lang="ru-RU" sz="2400" spc="-1" strike="noStrike">
                <a:solidFill>
                  <a:srgbClr val="ffffff"/>
                </a:solidFill>
                <a:latin typeface="Calibri"/>
              </a:rPr>
              <a:t>  то есть в отсутствии владельца вещи или иного лица, понимающего, что происходит преступление.</a:t>
            </a:r>
            <a:r>
              <a:rPr b="1" lang="ru-RU" sz="2400" spc="-1" strike="noStrike">
                <a:solidFill>
                  <a:srgbClr val="ffffff"/>
                </a:solidFill>
                <a:latin typeface="Calibri"/>
              </a:rPr>
              <a:t> </a:t>
            </a:r>
            <a:endParaRPr b="0" lang="ru-RU" sz="2400" spc="-1" strike="noStrike">
              <a:latin typeface="Arial"/>
            </a:endParaRPr>
          </a:p>
        </p:txBody>
      </p:sp>
    </p:spTree>
  </p:cSld>
  <p:transition>
    <p:newsflash/>
  </p:transition>
  <p:timing>
    <p:tnLst>
      <p:par>
        <p:cTn id="60" dur="indefinite" restart="never" nodeType="tmRoot">
          <p:childTnLst>
            <p:seq>
              <p:cTn id="61" dur="indefinite" nodeType="mainSeq">
                <p:childTnLst>
                  <p:par>
                    <p:cTn id="62" fill="hold">
                      <p:stCondLst>
                        <p:cond delay="indefinite"/>
                      </p:stCondLst>
                      <p:childTnLst>
                        <p:par>
                          <p:cTn id="63" fill="hold">
                            <p:stCondLst>
                              <p:cond delay="0"/>
                            </p:stCondLst>
                            <p:childTnLst>
                              <p:par>
                                <p:cTn id="64" nodeType="clickEffect" fill="hold" presetClass="entr" presetID="41">
                                  <p:stCondLst>
                                    <p:cond delay="0"/>
                                  </p:stCondLst>
                                  <p:iterate type="lt">
                                    <p:tmAbs val="100"/>
                                  </p:iterate>
                                  <p:childTnLst>
                                    <p:set>
                                      <p:cBhvr>
                                        <p:cTn id="65" dur="1" fill="hold">
                                          <p:stCondLst>
                                            <p:cond delay="0"/>
                                          </p:stCondLst>
                                        </p:cTn>
                                        <p:tgtEl>
                                          <p:spTgt spid="226"/>
                                        </p:tgtEl>
                                        <p:attrNameLst>
                                          <p:attrName>style.visibility</p:attrName>
                                        </p:attrNameLst>
                                      </p:cBhvr>
                                      <p:to>
                                        <p:strVal val="visible"/>
                                      </p:to>
                                    </p:set>
                                    <p:anim calcmode="lin" valueType="num">
                                      <p:cBhvr additive="repl">
                                        <p:cTn id="66" dur="500" fill="hold"/>
                                        <p:tgtEl>
                                          <p:spTgt spid="226"/>
                                        </p:tgtEl>
                                        <p:attrNameLst>
                                          <p:attrName>ppt_x</p:attrName>
                                        </p:attrNameLst>
                                      </p:cBhvr>
                                      <p:tavLst>
                                        <p:tav tm="0">
                                          <p:val>
                                            <p:strVal val="#ppt_x"/>
                                          </p:val>
                                        </p:tav>
                                        <p:tav tm="50000">
                                          <p:val>
                                            <p:strVal val="#ppt_x+.1"/>
                                          </p:val>
                                        </p:tav>
                                        <p:tav tm="100000">
                                          <p:val>
                                            <p:strVal val="#ppt_x"/>
                                          </p:val>
                                        </p:tav>
                                      </p:tavLst>
                                    </p:anim>
                                    <p:anim calcmode="lin" valueType="num">
                                      <p:cBhvr additive="repl">
                                        <p:cTn id="67" dur="500" fill="hold"/>
                                        <p:tgtEl>
                                          <p:spTgt spid="226"/>
                                        </p:tgtEl>
                                        <p:attrNameLst>
                                          <p:attrName>ppt_y</p:attrName>
                                        </p:attrNameLst>
                                      </p:cBhvr>
                                      <p:tavLst>
                                        <p:tav tm="0">
                                          <p:val>
                                            <p:strVal val="#ppt_y"/>
                                          </p:val>
                                        </p:tav>
                                        <p:tav tm="100000">
                                          <p:val>
                                            <p:strVal val="#ppt_y"/>
                                          </p:val>
                                        </p:tav>
                                      </p:tavLst>
                                    </p:anim>
                                    <p:anim calcmode="lin" valueType="num">
                                      <p:cBhvr additive="repl">
                                        <p:cTn id="68" dur="500" fill="hold"/>
                                        <p:tgtEl>
                                          <p:spTgt spid="226"/>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69" dur="500" fill="hold"/>
                                        <p:tgtEl>
                                          <p:spTgt spid="226"/>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70" dur="500"/>
                                        <p:tgtEl>
                                          <p:spTgt spid="226"/>
                                        </p:tgtEl>
                                      </p:cBhvr>
                                    </p:animEffec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30">
                                  <p:stCondLst>
                                    <p:cond delay="0"/>
                                  </p:stCondLst>
                                  <p:childTnLst>
                                    <p:set>
                                      <p:cBhvr>
                                        <p:cTn id="74" dur="1" fill="hold">
                                          <p:stCondLst>
                                            <p:cond delay="0"/>
                                          </p:stCondLst>
                                        </p:cTn>
                                        <p:tgtEl>
                                          <p:spTgt spid="227"/>
                                        </p:tgtEl>
                                        <p:attrNameLst>
                                          <p:attrName>style.visibility</p:attrName>
                                        </p:attrNameLst>
                                      </p:cBhvr>
                                      <p:to>
                                        <p:strVal val="visible"/>
                                      </p:to>
                                    </p:set>
                                    <p:animEffect filter="fade" transition="in">
                                      <p:cBhvr additive="repl">
                                        <p:cTn id="75" dur="800"/>
                                        <p:tgtEl>
                                          <p:spTgt spid="227"/>
                                        </p:tgtEl>
                                      </p:cBhvr>
                                    </p:animEffect>
                                    <p:anim calcmode="lin" valueType="num">
                                      <p:cBhvr additive="repl">
                                        <p:cTn id="76" dur="800" fill="hold"/>
                                        <p:tgtEl>
                                          <p:spTgt spid="227"/>
                                        </p:tgtEl>
                                        <p:attrNameLst>
                                          <p:attrName>r</p:attrName>
                                        </p:attrNameLst>
                                      </p:cBhvr>
                                      <p:tavLst>
                                        <p:tav tm="0">
                                          <p:val>
                                            <p:strVal val="-90"/>
                                          </p:val>
                                        </p:tav>
                                        <p:tav tm="100000">
                                          <p:val>
                                            <p:strVal val="0"/>
                                          </p:val>
                                        </p:tav>
                                      </p:tavLst>
                                    </p:anim>
                                    <p:anim calcmode="lin" valueType="num">
                                      <p:cBhvr additive="repl">
                                        <p:cTn id="77" dur="800" fill="hold"/>
                                        <p:tgtEl>
                                          <p:spTgt spid="227"/>
                                        </p:tgtEl>
                                        <p:attrNameLst>
                                          <p:attrName>ppt_x</p:attrName>
                                        </p:attrNameLst>
                                      </p:cBhvr>
                                      <p:tavLst>
                                        <p:tav tm="0">
                                          <p:val>
                                            <p:strVal val="#ppt_x+0.4"/>
                                          </p:val>
                                        </p:tav>
                                        <p:tav tm="100000">
                                          <p:val>
                                            <p:strVal val="#ppt_x-0.05"/>
                                          </p:val>
                                        </p:tav>
                                      </p:tavLst>
                                    </p:anim>
                                    <p:anim calcmode="lin" valueType="num">
                                      <p:cBhvr additive="repl">
                                        <p:cTn id="78" dur="800" fill="hold"/>
                                        <p:tgtEl>
                                          <p:spTgt spid="227"/>
                                        </p:tgtEl>
                                        <p:attrNameLst>
                                          <p:attrName>ppt_y</p:attrName>
                                        </p:attrNameLst>
                                      </p:cBhvr>
                                      <p:tavLst>
                                        <p:tav tm="0">
                                          <p:val>
                                            <p:strVal val="#ppt_y-0.4"/>
                                          </p:val>
                                        </p:tav>
                                        <p:tav tm="100000">
                                          <p:val>
                                            <p:strVal val="#ppt_y+0.1"/>
                                          </p:val>
                                        </p:tav>
                                      </p:tavLst>
                                    </p:anim>
                                    <p:anim calcmode="lin" valueType="num">
                                      <p:cBhvr additive="repl">
                                        <p:cTn id="79" dur="200" fill="hold">
                                          <p:stCondLst>
                                            <p:cond delay="800"/>
                                          </p:stCondLst>
                                        </p:cTn>
                                        <p:tgtEl>
                                          <p:spTgt spid="227"/>
                                        </p:tgtEl>
                                        <p:attrNameLst>
                                          <p:attrName>ppt_x</p:attrName>
                                        </p:attrNameLst>
                                      </p:cBhvr>
                                      <p:tavLst>
                                        <p:tav tm="0">
                                          <p:val>
                                            <p:strVal val="#ppt_x-0.05"/>
                                          </p:val>
                                        </p:tav>
                                        <p:tav tm="100000">
                                          <p:val>
                                            <p:strVal val="#ppt_x"/>
                                          </p:val>
                                        </p:tav>
                                      </p:tavLst>
                                    </p:anim>
                                    <p:anim calcmode="lin" valueType="num">
                                      <p:cBhvr additive="repl">
                                        <p:cTn id="80" dur="200" fill="hold">
                                          <p:stCondLst>
                                            <p:cond delay="800"/>
                                          </p:stCondLst>
                                        </p:cTn>
                                        <p:tgtEl>
                                          <p:spTgt spid="2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0" y="0"/>
            <a:ext cx="9143640" cy="1142640"/>
          </a:xfrm>
          <a:prstGeom prst="rect">
            <a:avLst/>
          </a:prstGeom>
          <a:solidFill>
            <a:srgbClr val="ffffff"/>
          </a:solidFill>
          <a:ln w="76320">
            <a:solidFill>
              <a:srgbClr val="ff0000"/>
            </a:solidFill>
            <a:miter/>
          </a:ln>
        </p:spPr>
        <p:txBody>
          <a:bodyPr anchor="ctr">
            <a:noAutofit/>
          </a:bodyPr>
          <a:p>
            <a:pPr algn="ctr">
              <a:lnSpc>
                <a:spcPct val="90000"/>
              </a:lnSpc>
            </a:pPr>
            <a:r>
              <a:rPr b="1" lang="ru-RU" sz="3300" spc="-1" strike="noStrike">
                <a:solidFill>
                  <a:srgbClr val="000000"/>
                </a:solidFill>
                <a:latin typeface="Calibri"/>
              </a:rPr>
              <a:t>Ст. 161 УК РФ - Грабёж</a:t>
            </a:r>
            <a:endParaRPr b="0" lang="ru-RU" sz="3300" spc="-1" strike="noStrike">
              <a:solidFill>
                <a:srgbClr val="000000"/>
              </a:solidFill>
              <a:latin typeface="Calibri"/>
            </a:endParaRPr>
          </a:p>
        </p:txBody>
      </p:sp>
      <p:pic>
        <p:nvPicPr>
          <p:cNvPr id="229" name="Picture 2" descr="Краевые &quot; Страница 7"/>
          <p:cNvPicPr/>
          <p:nvPr/>
        </p:nvPicPr>
        <p:blipFill>
          <a:blip r:embed="rId1"/>
          <a:stretch/>
        </p:blipFill>
        <p:spPr>
          <a:xfrm>
            <a:off x="0" y="1196640"/>
            <a:ext cx="5507640" cy="5661000"/>
          </a:xfrm>
          <a:prstGeom prst="rect">
            <a:avLst/>
          </a:prstGeom>
          <a:ln>
            <a:noFill/>
          </a:ln>
        </p:spPr>
      </p:pic>
      <p:sp>
        <p:nvSpPr>
          <p:cNvPr id="230" name="CustomShape 2"/>
          <p:cNvSpPr/>
          <p:nvPr/>
        </p:nvSpPr>
        <p:spPr>
          <a:xfrm>
            <a:off x="5508000" y="1196640"/>
            <a:ext cx="3635640" cy="2834640"/>
          </a:xfrm>
          <a:prstGeom prst="rect">
            <a:avLst/>
          </a:prstGeom>
          <a:ln>
            <a:solidFill>
              <a:srgbClr val="ff0000"/>
            </a:solidFill>
          </a:ln>
        </p:spPr>
        <p:style>
          <a:lnRef idx="2">
            <a:schemeClr val="accent2"/>
          </a:lnRef>
          <a:fillRef idx="1">
            <a:schemeClr val="lt1"/>
          </a:fillRef>
          <a:effectRef idx="0">
            <a:schemeClr val="accent2"/>
          </a:effectRef>
          <a:fontRef idx="minor"/>
        </p:style>
        <p:txBody>
          <a:bodyPr lIns="90000" rIns="90000" tIns="45000" bIns="45000">
            <a:spAutoFit/>
          </a:bodyPr>
          <a:p>
            <a:pPr algn="ctr">
              <a:lnSpc>
                <a:spcPct val="100000"/>
              </a:lnSpc>
            </a:pPr>
            <a:r>
              <a:rPr b="1" lang="ru-RU" sz="2000" spc="-1" strike="noStrike">
                <a:solidFill>
                  <a:srgbClr val="000000"/>
                </a:solidFill>
                <a:latin typeface="Calibri"/>
              </a:rPr>
              <a:t>Грабёж</a:t>
            </a:r>
            <a:r>
              <a:rPr b="0" lang="ru-RU" sz="2000" spc="-1" strike="noStrike">
                <a:solidFill>
                  <a:srgbClr val="000000"/>
                </a:solidFill>
                <a:latin typeface="Calibri"/>
              </a:rPr>
              <a:t>— хищение чужого имущества, совершённое открыто, то есть в присутствии владельца вещи или иного лица, понимающего, что происходит преступление. Выражается в похищении имущества, совершённом без насилия над личностью. </a:t>
            </a:r>
            <a:endParaRPr b="0" lang="ru-RU" sz="2000" spc="-1" strike="noStrike">
              <a:latin typeface="Arial"/>
            </a:endParaRPr>
          </a:p>
        </p:txBody>
      </p:sp>
    </p:spTree>
  </p:cSld>
  <p:transition>
    <p:newsflash/>
  </p:transition>
  <p:timing>
    <p:tnLst>
      <p:par>
        <p:cTn id="81" dur="indefinite" restart="never" nodeType="tmRoot">
          <p:childTnLst>
            <p:seq>
              <p:cTn id="82" dur="indefinite" nodeType="mainSeq">
                <p:childTnLst>
                  <p:par>
                    <p:cTn id="83" fill="hold">
                      <p:stCondLst>
                        <p:cond delay="indefinite"/>
                      </p:stCondLst>
                      <p:childTnLst>
                        <p:par>
                          <p:cTn id="84" fill="hold">
                            <p:stCondLst>
                              <p:cond delay="0"/>
                            </p:stCondLst>
                            <p:childTnLst>
                              <p:par>
                                <p:cTn id="85" nodeType="clickEffect" fill="hold" presetClass="entr" presetID="41">
                                  <p:stCondLst>
                                    <p:cond delay="0"/>
                                  </p:stCondLst>
                                  <p:iterate type="lt">
                                    <p:tmAbs val="100"/>
                                  </p:iterate>
                                  <p:childTnLst>
                                    <p:set>
                                      <p:cBhvr>
                                        <p:cTn id="86" dur="1" fill="hold">
                                          <p:stCondLst>
                                            <p:cond delay="0"/>
                                          </p:stCondLst>
                                        </p:cTn>
                                        <p:tgtEl>
                                          <p:spTgt spid="228"/>
                                        </p:tgtEl>
                                        <p:attrNameLst>
                                          <p:attrName>style.visibility</p:attrName>
                                        </p:attrNameLst>
                                      </p:cBhvr>
                                      <p:to>
                                        <p:strVal val="visible"/>
                                      </p:to>
                                    </p:set>
                                    <p:anim calcmode="lin" valueType="num">
                                      <p:cBhvr additive="repl">
                                        <p:cTn id="87" dur="500" fill="hold"/>
                                        <p:tgtEl>
                                          <p:spTgt spid="228"/>
                                        </p:tgtEl>
                                        <p:attrNameLst>
                                          <p:attrName>ppt_x</p:attrName>
                                        </p:attrNameLst>
                                      </p:cBhvr>
                                      <p:tavLst>
                                        <p:tav tm="0">
                                          <p:val>
                                            <p:strVal val="#ppt_x"/>
                                          </p:val>
                                        </p:tav>
                                        <p:tav tm="50000">
                                          <p:val>
                                            <p:strVal val="#ppt_x+.1"/>
                                          </p:val>
                                        </p:tav>
                                        <p:tav tm="100000">
                                          <p:val>
                                            <p:strVal val="#ppt_x"/>
                                          </p:val>
                                        </p:tav>
                                      </p:tavLst>
                                    </p:anim>
                                    <p:anim calcmode="lin" valueType="num">
                                      <p:cBhvr additive="repl">
                                        <p:cTn id="88" dur="500" fill="hold"/>
                                        <p:tgtEl>
                                          <p:spTgt spid="228"/>
                                        </p:tgtEl>
                                        <p:attrNameLst>
                                          <p:attrName>ppt_y</p:attrName>
                                        </p:attrNameLst>
                                      </p:cBhvr>
                                      <p:tavLst>
                                        <p:tav tm="0">
                                          <p:val>
                                            <p:strVal val="#ppt_y"/>
                                          </p:val>
                                        </p:tav>
                                        <p:tav tm="100000">
                                          <p:val>
                                            <p:strVal val="#ppt_y"/>
                                          </p:val>
                                        </p:tav>
                                      </p:tavLst>
                                    </p:anim>
                                    <p:anim calcmode="lin" valueType="num">
                                      <p:cBhvr additive="repl">
                                        <p:cTn id="89" dur="500" fill="hold"/>
                                        <p:tgtEl>
                                          <p:spTgt spid="228"/>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90" dur="500" fill="hold"/>
                                        <p:tgtEl>
                                          <p:spTgt spid="228"/>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91" dur="500"/>
                                        <p:tgtEl>
                                          <p:spTgt spid="228"/>
                                        </p:tgtEl>
                                      </p:cBhvr>
                                    </p:animEffect>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52">
                                  <p:stCondLst>
                                    <p:cond delay="0"/>
                                  </p:stCondLst>
                                  <p:childTnLst>
                                    <p:set>
                                      <p:cBhvr>
                                        <p:cTn id="95" dur="1" fill="hold">
                                          <p:stCondLst>
                                            <p:cond delay="0"/>
                                          </p:stCondLst>
                                        </p:cTn>
                                        <p:tgtEl>
                                          <p:spTgt spid="230"/>
                                        </p:tgtEl>
                                        <p:attrNameLst>
                                          <p:attrName>style.visibility</p:attrName>
                                        </p:attrNameLst>
                                      </p:cBhvr>
                                      <p:to>
                                        <p:strVal val="visible"/>
                                      </p:to>
                                    </p:set>
                                    <p:animScale>
                                      <p:cBhvr>
                                        <p:cTn id="96" dur="1000" fill="hold">
                                          <p:stCondLst>
                                            <p:cond delay="0"/>
                                          </p:stCondLst>
                                        </p:cTn>
                                        <p:tgtEl>
                                          <p:spTgt spid="230"/>
                                        </p:tgtEl>
                                      </p:cBhvr>
                                      <p:from x="250000" y="250000"/>
                                      <p:to x="100000" y="100000"/>
                                    </p:animScale>
                                    <p:animMotion origin="layout" path="M -0.46736 0.92887 C -0.37517 0.88508 -0.02552 0.75279 0.0908 0.66613 C 0.20747 0.57948 0.21649 0.50394 0.23177 0.40825 C 0.24705 0.31256 0.22118 0.15964 0.18264 0.09152 C 0.1441 0.02341 0.03802 0 0 0 E">
                                      <p:cBhvr>
                                        <p:cTn id="97" dur="1000" fill="hold">
                                          <p:stCondLst>
                                            <p:cond delay="0"/>
                                          </p:stCondLst>
                                        </p:cTn>
                                        <p:tgtEl>
                                          <p:spTgt spid="230"/>
                                        </p:tgtEl>
                                        <p:attrNameLst>
                                          <p:attrName>ppt_x</p:attrName>
                                          <p:attrName>ppt_y</p:attrName>
                                        </p:attrNameLst>
                                      </p:cBhvr>
                                    </p:animMotion>
                                    <p:animEffect filter="fade" transition="in">
                                      <p:cBhvr additive="repl">
                                        <p:cTn id="98"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0" y="0"/>
            <a:ext cx="9143640" cy="1691280"/>
          </a:xfrm>
          <a:prstGeom prst="rect">
            <a:avLst/>
          </a:prstGeom>
          <a:solidFill>
            <a:srgbClr val="ffff00"/>
          </a:solidFill>
          <a:ln w="57240">
            <a:solidFill>
              <a:srgbClr val="8497b0"/>
            </a:solidFill>
            <a:round/>
          </a:ln>
        </p:spPr>
        <p:txBody>
          <a:bodyPr anchor="ctr">
            <a:noAutofit/>
          </a:bodyPr>
          <a:p>
            <a:pPr algn="ctr">
              <a:lnSpc>
                <a:spcPct val="90000"/>
              </a:lnSpc>
            </a:pPr>
            <a:r>
              <a:rPr b="1" lang="ru-RU" sz="5400" spc="-1" strike="noStrike">
                <a:solidFill>
                  <a:srgbClr val="000000"/>
                </a:solidFill>
                <a:latin typeface="Calibri Light"/>
              </a:rPr>
              <a:t>Ст. 163 УК РФ- Вымогательство</a:t>
            </a:r>
            <a:endParaRPr b="0" lang="ru-RU" sz="5400" spc="-1" strike="noStrike">
              <a:solidFill>
                <a:srgbClr val="000000"/>
              </a:solidFill>
              <a:latin typeface="Calibri"/>
            </a:endParaRPr>
          </a:p>
        </p:txBody>
      </p:sp>
      <p:sp>
        <p:nvSpPr>
          <p:cNvPr id="232" name="CustomShape 2"/>
          <p:cNvSpPr/>
          <p:nvPr/>
        </p:nvSpPr>
        <p:spPr>
          <a:xfrm>
            <a:off x="-10800" y="2088000"/>
            <a:ext cx="9071640" cy="1919880"/>
          </a:xfrm>
          <a:prstGeom prst="rect">
            <a:avLst/>
          </a:prstGeom>
          <a:solidFill>
            <a:srgbClr val="ffff00"/>
          </a:solidFill>
          <a:ln>
            <a:solidFill>
              <a:schemeClr val="tx2">
                <a:lumMod val="60000"/>
                <a:lumOff val="40000"/>
              </a:schemeClr>
            </a:solidFill>
          </a:ln>
        </p:spPr>
        <p:style>
          <a:lnRef idx="0"/>
          <a:fillRef idx="0"/>
          <a:effectRef idx="0"/>
          <a:fontRef idx="minor"/>
        </p:style>
        <p:txBody>
          <a:bodyPr lIns="90000" rIns="90000" tIns="45000" bIns="45000">
            <a:spAutoFit/>
          </a:bodyPr>
          <a:p>
            <a:pPr algn="ctr">
              <a:lnSpc>
                <a:spcPct val="100000"/>
              </a:lnSpc>
            </a:pPr>
            <a:r>
              <a:rPr b="1" lang="ru-RU" sz="2000" spc="-1" strike="noStrike">
                <a:solidFill>
                  <a:srgbClr val="000000"/>
                </a:solidFill>
                <a:latin typeface="Calibri"/>
              </a:rPr>
              <a:t>Вымогательство — незаконное требование от кого-либо совершения каких-либо действий (например, имущественного характера) под угрозой применения насилия, уничтожения или повреждения чужого имущества, распространения истинных или ложных сведений, позорящих или могущих причинить любой вред тем, кому это требование предъявляется, или их близким.</a:t>
            </a:r>
            <a:endParaRPr b="0" lang="ru-RU" sz="2000" spc="-1" strike="noStrike">
              <a:latin typeface="Arial"/>
            </a:endParaRPr>
          </a:p>
        </p:txBody>
      </p:sp>
    </p:spTree>
  </p:cSld>
  <p:transition>
    <p:newsflash/>
  </p:transition>
  <p:timing>
    <p:tnLst>
      <p:par>
        <p:cTn id="99" dur="indefinite" restart="never" nodeType="tmRoot">
          <p:childTnLst>
            <p:seq>
              <p:cTn id="100" dur="indefinite" nodeType="mainSeq">
                <p:childTnLst>
                  <p:par>
                    <p:cTn id="101" fill="hold">
                      <p:stCondLst>
                        <p:cond delay="indefinite"/>
                      </p:stCondLst>
                      <p:childTnLst>
                        <p:par>
                          <p:cTn id="102" fill="hold">
                            <p:stCondLst>
                              <p:cond delay="0"/>
                            </p:stCondLst>
                            <p:childTnLst>
                              <p:par>
                                <p:cTn id="103" nodeType="clickEffect" fill="hold" presetClass="entr" presetID="41">
                                  <p:stCondLst>
                                    <p:cond delay="0"/>
                                  </p:stCondLst>
                                  <p:iterate type="lt">
                                    <p:tmAbs val="100"/>
                                  </p:iterate>
                                  <p:childTnLst>
                                    <p:set>
                                      <p:cBhvr>
                                        <p:cTn id="104" dur="1" fill="hold">
                                          <p:stCondLst>
                                            <p:cond delay="0"/>
                                          </p:stCondLst>
                                        </p:cTn>
                                        <p:tgtEl>
                                          <p:spTgt spid="231"/>
                                        </p:tgtEl>
                                        <p:attrNameLst>
                                          <p:attrName>style.visibility</p:attrName>
                                        </p:attrNameLst>
                                      </p:cBhvr>
                                      <p:to>
                                        <p:strVal val="visible"/>
                                      </p:to>
                                    </p:set>
                                    <p:anim calcmode="lin" valueType="num">
                                      <p:cBhvr additive="repl">
                                        <p:cTn id="105" dur="500" fill="hold"/>
                                        <p:tgtEl>
                                          <p:spTgt spid="231"/>
                                        </p:tgtEl>
                                        <p:attrNameLst>
                                          <p:attrName>ppt_x</p:attrName>
                                        </p:attrNameLst>
                                      </p:cBhvr>
                                      <p:tavLst>
                                        <p:tav tm="0">
                                          <p:val>
                                            <p:strVal val="#ppt_x"/>
                                          </p:val>
                                        </p:tav>
                                        <p:tav tm="50000">
                                          <p:val>
                                            <p:strVal val="#ppt_x+.1"/>
                                          </p:val>
                                        </p:tav>
                                        <p:tav tm="100000">
                                          <p:val>
                                            <p:strVal val="#ppt_x"/>
                                          </p:val>
                                        </p:tav>
                                      </p:tavLst>
                                    </p:anim>
                                    <p:anim calcmode="lin" valueType="num">
                                      <p:cBhvr additive="repl">
                                        <p:cTn id="106" dur="500" fill="hold"/>
                                        <p:tgtEl>
                                          <p:spTgt spid="231"/>
                                        </p:tgtEl>
                                        <p:attrNameLst>
                                          <p:attrName>ppt_y</p:attrName>
                                        </p:attrNameLst>
                                      </p:cBhvr>
                                      <p:tavLst>
                                        <p:tav tm="0">
                                          <p:val>
                                            <p:strVal val="#ppt_y"/>
                                          </p:val>
                                        </p:tav>
                                        <p:tav tm="100000">
                                          <p:val>
                                            <p:strVal val="#ppt_y"/>
                                          </p:val>
                                        </p:tav>
                                      </p:tavLst>
                                    </p:anim>
                                    <p:anim calcmode="lin" valueType="num">
                                      <p:cBhvr additive="repl">
                                        <p:cTn id="107" dur="500" fill="hold"/>
                                        <p:tgtEl>
                                          <p:spTgt spid="231"/>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08" dur="500" fill="hold"/>
                                        <p:tgtEl>
                                          <p:spTgt spid="231"/>
                                        </p:tgtEl>
                                        <p:attrNameLst>
                                          <p:attrName>ppt_w</p:attrName>
                                        </p:attrNameLst>
                                      </p:cBhvr>
                                      <p:tavLst>
                                        <p:tav tm="0">
                                          <p:val>
                                            <p:strVal val="#ppt_w/10"/>
                                          </p:val>
                                        </p:tav>
                                        <p:tav tm="50000">
                                          <p:val>
                                            <p:strVal val="#ppt_w+.01"/>
                                          </p:val>
                                        </p:tav>
                                        <p:tav tm="100000">
                                          <p:val>
                                            <p:strVal val="#ppt_w"/>
                                          </p:val>
                                        </p:tav>
                                      </p:tavLst>
                                    </p:anim>
                                    <p:animEffect filter="fade" transition="in">
                                      <p:cBhvr additive="repl">
                                        <p:cTn id="109" dur="500"/>
                                        <p:tgtEl>
                                          <p:spTgt spid="231"/>
                                        </p:tgtEl>
                                      </p:cBhvr>
                                    </p:animEffect>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30">
                                  <p:stCondLst>
                                    <p:cond delay="0"/>
                                  </p:stCondLst>
                                  <p:childTnLst>
                                    <p:set>
                                      <p:cBhvr>
                                        <p:cTn id="113" dur="1" fill="hold">
                                          <p:stCondLst>
                                            <p:cond delay="0"/>
                                          </p:stCondLst>
                                        </p:cTn>
                                        <p:tgtEl>
                                          <p:spTgt spid="232"/>
                                        </p:tgtEl>
                                        <p:attrNameLst>
                                          <p:attrName>style.visibility</p:attrName>
                                        </p:attrNameLst>
                                      </p:cBhvr>
                                      <p:to>
                                        <p:strVal val="visible"/>
                                      </p:to>
                                    </p:set>
                                    <p:animEffect filter="fade" transition="in">
                                      <p:cBhvr additive="repl">
                                        <p:cTn id="114" dur="800"/>
                                        <p:tgtEl>
                                          <p:spTgt spid="232"/>
                                        </p:tgtEl>
                                      </p:cBhvr>
                                    </p:animEffect>
                                    <p:anim calcmode="lin" valueType="num">
                                      <p:cBhvr additive="repl">
                                        <p:cTn id="115" dur="800" fill="hold"/>
                                        <p:tgtEl>
                                          <p:spTgt spid="232"/>
                                        </p:tgtEl>
                                        <p:attrNameLst>
                                          <p:attrName>r</p:attrName>
                                        </p:attrNameLst>
                                      </p:cBhvr>
                                      <p:tavLst>
                                        <p:tav tm="0">
                                          <p:val>
                                            <p:strVal val="-90"/>
                                          </p:val>
                                        </p:tav>
                                        <p:tav tm="100000">
                                          <p:val>
                                            <p:strVal val="0"/>
                                          </p:val>
                                        </p:tav>
                                      </p:tavLst>
                                    </p:anim>
                                    <p:anim calcmode="lin" valueType="num">
                                      <p:cBhvr additive="repl">
                                        <p:cTn id="116" dur="800" fill="hold"/>
                                        <p:tgtEl>
                                          <p:spTgt spid="232"/>
                                        </p:tgtEl>
                                        <p:attrNameLst>
                                          <p:attrName>ppt_x</p:attrName>
                                        </p:attrNameLst>
                                      </p:cBhvr>
                                      <p:tavLst>
                                        <p:tav tm="0">
                                          <p:val>
                                            <p:strVal val="#ppt_x+0.4"/>
                                          </p:val>
                                        </p:tav>
                                        <p:tav tm="100000">
                                          <p:val>
                                            <p:strVal val="#ppt_x-0.05"/>
                                          </p:val>
                                        </p:tav>
                                      </p:tavLst>
                                    </p:anim>
                                    <p:anim calcmode="lin" valueType="num">
                                      <p:cBhvr additive="repl">
                                        <p:cTn id="117" dur="800" fill="hold"/>
                                        <p:tgtEl>
                                          <p:spTgt spid="232"/>
                                        </p:tgtEl>
                                        <p:attrNameLst>
                                          <p:attrName>ppt_y</p:attrName>
                                        </p:attrNameLst>
                                      </p:cBhvr>
                                      <p:tavLst>
                                        <p:tav tm="0">
                                          <p:val>
                                            <p:strVal val="#ppt_y-0.4"/>
                                          </p:val>
                                        </p:tav>
                                        <p:tav tm="100000">
                                          <p:val>
                                            <p:strVal val="#ppt_y+0.1"/>
                                          </p:val>
                                        </p:tav>
                                      </p:tavLst>
                                    </p:anim>
                                    <p:anim calcmode="lin" valueType="num">
                                      <p:cBhvr additive="repl">
                                        <p:cTn id="118" dur="200" fill="hold">
                                          <p:stCondLst>
                                            <p:cond delay="800"/>
                                          </p:stCondLst>
                                        </p:cTn>
                                        <p:tgtEl>
                                          <p:spTgt spid="232"/>
                                        </p:tgtEl>
                                        <p:attrNameLst>
                                          <p:attrName>ppt_x</p:attrName>
                                        </p:attrNameLst>
                                      </p:cBhvr>
                                      <p:tavLst>
                                        <p:tav tm="0">
                                          <p:val>
                                            <p:strVal val="#ppt_x-0.05"/>
                                          </p:val>
                                        </p:tav>
                                        <p:tav tm="100000">
                                          <p:val>
                                            <p:strVal val="#ppt_x"/>
                                          </p:val>
                                        </p:tav>
                                      </p:tavLst>
                                    </p:anim>
                                    <p:anim calcmode="lin" valueType="num">
                                      <p:cBhvr additive="repl">
                                        <p:cTn id="119" dur="200" fill="hold">
                                          <p:stCondLst>
                                            <p:cond delay="800"/>
                                          </p:stCondLst>
                                        </p:cTn>
                                        <p:tgtEl>
                                          <p:spTgt spid="2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2005</TotalTime>
  <Application>LibreOffice/6.4.7.2$Linux_X86_64 LibreOffice_project/72d9d5113b23a0ed474720f9d366fcde9a2744dd</Application>
  <Words>148</Words>
  <Paragraphs>23</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2014-11-01T18:13:57Z</dcterms:created>
  <dc:creator>Liberty</dc:creator>
  <dc:description/>
  <dc:language>ru-RU</dc:language>
  <cp:lastModifiedBy/>
  <dcterms:modified xsi:type="dcterms:W3CDTF">2022-11-09T09:34:53Z</dcterms:modified>
  <cp:revision>12</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Экран (4:3)</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