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5DB-C559-4A3B-A013-83BF9DB5298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1110-22F3-4338-B768-9E0161386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5DB-C559-4A3B-A013-83BF9DB5298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1110-22F3-4338-B768-9E0161386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5DB-C559-4A3B-A013-83BF9DB5298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1110-22F3-4338-B768-9E0161386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5DB-C559-4A3B-A013-83BF9DB5298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1110-22F3-4338-B768-9E0161386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5DB-C559-4A3B-A013-83BF9DB5298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DE1110-22F3-4338-B768-9E0161386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5DB-C559-4A3B-A013-83BF9DB5298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1110-22F3-4338-B768-9E0161386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5DB-C559-4A3B-A013-83BF9DB5298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1110-22F3-4338-B768-9E0161386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5DB-C559-4A3B-A013-83BF9DB5298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1110-22F3-4338-B768-9E0161386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5DB-C559-4A3B-A013-83BF9DB5298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1110-22F3-4338-B768-9E0161386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5DB-C559-4A3B-A013-83BF9DB5298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1110-22F3-4338-B768-9E0161386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B5DB-C559-4A3B-A013-83BF9DB5298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1110-22F3-4338-B768-9E0161386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5AB5DB-C559-4A3B-A013-83BF9DB5298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DE1110-22F3-4338-B768-9E0161386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1%81%D0%BA%D1%83%D1%81%D1%81%D1%82%D0%B2%D0%B5%D0%BD%D0%BD%D1%8B%D0%B9_%D0%B8%D1%81%D1%82%D0%BE%D1%87%D0%BD%D0%B8%D0%BA_%D1%81%D0%B2%D0%B5%D1%82%D0%B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0%D0%B7%D0%BE%D1%80%D0%B0%D0%B7%D1%80%D1%8F%D0%B4%D0%BD%D0%B0%D1%8F_%D0%BB%D0%B0%D0%BC%D0%BF%D0%B0" TargetMode="External"/><Relationship Id="rId7" Type="http://schemas.openxmlformats.org/officeDocument/2006/relationships/hyperlink" Target="https://ru.wikipedia.org/wiki/%D0%A3%D0%BB%D1%8C%D1%82%D1%80%D0%B0%D1%84%D0%B8%D0%BE%D0%BB%D0%B5%D1%8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1%82%D1%83%D1%82%D1%8C" TargetMode="External"/><Relationship Id="rId5" Type="http://schemas.openxmlformats.org/officeDocument/2006/relationships/hyperlink" Target="https://ru.wikipedia.org/wiki/%D0%A1%D0%B2%D0%B5%D1%82" TargetMode="External"/><Relationship Id="rId4" Type="http://schemas.openxmlformats.org/officeDocument/2006/relationships/hyperlink" Target="https://ru.wikipedia.org/wiki/%D0%98%D1%81%D0%BA%D1%83%D1%81%D1%81%D1%82%D0%B2%D0%B5%D0%BD%D0%BD%D1%8B%D0%B5_%D0%B8%D1%81%D1%82%D0%BE%D1%87%D0%BD%D0%B8%D0%BA%D0%B8_%D1%81%D0%B2%D0%B5%D1%82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тему: </a:t>
            </a:r>
            <a:br>
              <a:rPr lang="ru-RU" dirty="0" smtClean="0"/>
            </a:br>
            <a:r>
              <a:rPr lang="ru-RU" dirty="0" smtClean="0"/>
              <a:t>« Свет в нашей жизни»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4198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Выполнила: Лукиных Алина.</a:t>
            </a:r>
          </a:p>
          <a:p>
            <a:pPr>
              <a:buNone/>
            </a:pPr>
            <a:r>
              <a:rPr lang="ru-RU" dirty="0" smtClean="0"/>
              <a:t>                                           Ученица 10 класса.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  </a:t>
            </a:r>
          </a:p>
          <a:p>
            <a:pPr>
              <a:buNone/>
            </a:pPr>
            <a:r>
              <a:rPr lang="ru-RU" sz="5400" dirty="0" smtClean="0"/>
              <a:t> </a:t>
            </a: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 в нашей жизни.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Свет </a:t>
            </a:r>
            <a:r>
              <a:rPr lang="ru-RU" sz="4400" dirty="0" smtClean="0"/>
              <a:t>в нашей жизни играет очень большую роль, он есть очень простым, и в тоже время загадочным.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Лампа  накаливания.</a:t>
            </a:r>
            <a:endParaRPr lang="ru-RU" dirty="0"/>
          </a:p>
        </p:txBody>
      </p:sp>
      <p:pic>
        <p:nvPicPr>
          <p:cNvPr id="4" name="Содержимое 3" descr="lampa5-500x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104455" cy="3888432"/>
          </a:xfrm>
        </p:spPr>
      </p:pic>
      <p:sp>
        <p:nvSpPr>
          <p:cNvPr id="5" name="Прямоугольник 4"/>
          <p:cNvSpPr/>
          <p:nvPr/>
        </p:nvSpPr>
        <p:spPr>
          <a:xfrm>
            <a:off x="4499992" y="1556792"/>
            <a:ext cx="4644008" cy="352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Лампа накаливания</a:t>
            </a:r>
            <a:r>
              <a:rPr lang="ru-RU" sz="3200" b="1" dirty="0" smtClean="0"/>
              <a:t> </a:t>
            </a:r>
            <a:r>
              <a:rPr lang="ru-RU" sz="3200" dirty="0" smtClean="0"/>
              <a:t>— </a:t>
            </a:r>
            <a:r>
              <a:rPr lang="ru-RU" sz="3200" u="sng" dirty="0" smtClean="0">
                <a:solidFill>
                  <a:schemeClr val="bg2">
                    <a:lumMod val="10000"/>
                  </a:schemeClr>
                </a:solidFill>
                <a:hlinkClick r:id="rId3" tooltip="Искусственный источник света"/>
              </a:rPr>
              <a:t>искусственный </a:t>
            </a:r>
            <a:r>
              <a:rPr lang="ru-RU" sz="3200" u="sng" dirty="0" smtClean="0">
                <a:solidFill>
                  <a:schemeClr val="bg2">
                    <a:lumMod val="10000"/>
                  </a:schemeClr>
                </a:solidFill>
                <a:hlinkClick r:id="rId3" tooltip="Искусственный источник света"/>
              </a:rPr>
              <a:t>источник света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 котором свет испускает 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тело накала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нагреваемое электрическим током до высокой температуры.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Люминесцентная лампа.</a:t>
            </a:r>
            <a:endParaRPr lang="ru-RU" dirty="0"/>
          </a:p>
        </p:txBody>
      </p:sp>
      <p:pic>
        <p:nvPicPr>
          <p:cNvPr id="4" name="Содержимое 3" descr="8733a-1785-11e2-8586-00259036a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204864"/>
            <a:ext cx="4176464" cy="3744416"/>
          </a:xfrm>
        </p:spPr>
      </p:pic>
      <p:sp>
        <p:nvSpPr>
          <p:cNvPr id="6" name="Прямоугольник 5"/>
          <p:cNvSpPr/>
          <p:nvPr/>
        </p:nvSpPr>
        <p:spPr>
          <a:xfrm>
            <a:off x="4716016" y="2276872"/>
            <a:ext cx="3528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Люминесцентная лампа</a:t>
            </a:r>
            <a:r>
              <a:rPr lang="ru-RU" sz="2400" dirty="0" smtClean="0"/>
              <a:t> — </a:t>
            </a:r>
            <a:r>
              <a:rPr lang="ru-RU" sz="2400" dirty="0" smtClean="0">
                <a:hlinkClick r:id="rId3" tooltip="Газоразрядная лампа"/>
              </a:rPr>
              <a:t>газоразрядный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4" tooltip="Искусственные источники света"/>
              </a:rPr>
              <a:t>источник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5" tooltip="Свет"/>
              </a:rPr>
              <a:t>света</a:t>
            </a:r>
            <a:r>
              <a:rPr lang="ru-RU" sz="2400" dirty="0" smtClean="0"/>
              <a:t>, в котором электрический разряд в парах </a:t>
            </a:r>
            <a:r>
              <a:rPr lang="ru-RU" sz="2400" dirty="0" smtClean="0">
                <a:hlinkClick r:id="rId6" tooltip="Ртуть"/>
              </a:rPr>
              <a:t>ртути</a:t>
            </a:r>
            <a:r>
              <a:rPr lang="ru-RU" sz="2400" dirty="0" smtClean="0"/>
              <a:t> создаёт </a:t>
            </a:r>
            <a:r>
              <a:rPr lang="ru-RU" sz="2400" dirty="0" smtClean="0">
                <a:hlinkClick r:id="rId7" tooltip="Ультрафиолет"/>
              </a:rPr>
              <a:t>ультрафиолетовое</a:t>
            </a:r>
            <a:r>
              <a:rPr lang="ru-RU" sz="2400" dirty="0" smtClean="0"/>
              <a:t> излучение,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отличаются эти лампы?</a:t>
            </a:r>
            <a:endParaRPr lang="ru-RU" dirty="0"/>
          </a:p>
        </p:txBody>
      </p:sp>
      <p:pic>
        <p:nvPicPr>
          <p:cNvPr id="4" name="Содержимое 3" descr="28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4320480" cy="3600401"/>
          </a:xfrm>
        </p:spPr>
      </p:pic>
      <p:pic>
        <p:nvPicPr>
          <p:cNvPr id="5" name="Рисунок 4" descr="72383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446449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Солнечные лучи.</a:t>
            </a:r>
            <a:endParaRPr lang="ru-RU" dirty="0"/>
          </a:p>
        </p:txBody>
      </p:sp>
      <p:pic>
        <p:nvPicPr>
          <p:cNvPr id="4" name="Содержимое 3" descr="In-the-summer-forest-sunlight-bright-rays_2560x1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4896544" cy="4536504"/>
          </a:xfrm>
        </p:spPr>
      </p:pic>
      <p:sp>
        <p:nvSpPr>
          <p:cNvPr id="5" name="Прямоугольник 4"/>
          <p:cNvSpPr/>
          <p:nvPr/>
        </p:nvSpPr>
        <p:spPr>
          <a:xfrm>
            <a:off x="5508104" y="2060848"/>
            <a:ext cx="2987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Солнце</a:t>
            </a:r>
            <a:r>
              <a:rPr lang="ru-RU" sz="2800" dirty="0" smtClean="0"/>
              <a:t> – это источник не только тепла и света. Воздух, земля, вода и растения целиком пронизаны его жизненной энергией.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Но что такое свет?</a:t>
            </a:r>
            <a:endParaRPr lang="ru-RU" dirty="0"/>
          </a:p>
        </p:txBody>
      </p:sp>
      <p:pic>
        <p:nvPicPr>
          <p:cNvPr id="4" name="Содержимое 3" descr="Black-Light-Wallpapers-1440x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492896"/>
            <a:ext cx="4680520" cy="3815829"/>
          </a:xfrm>
        </p:spPr>
      </p:pic>
      <p:pic>
        <p:nvPicPr>
          <p:cNvPr id="5" name="Рисунок 4" descr="pole_solntse_luchi_voshod_trava_93-26521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4176464" cy="4441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Свет как поток </a:t>
            </a:r>
            <a:r>
              <a:rPr lang="ru-RU" dirty="0" smtClean="0"/>
              <a:t>частиц.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Свет </a:t>
            </a:r>
            <a:r>
              <a:rPr lang="ru-RU" sz="4400" dirty="0" smtClean="0"/>
              <a:t>имеет не только волновые свойства, а в некоторых случаях ведет себя как поток частиц – фотонов.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Свет</a:t>
            </a:r>
            <a:r>
              <a:rPr lang="ru-RU" dirty="0" smtClean="0"/>
              <a:t> – это один из нескольких видов излучения (радиации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Его источником может быть Солнце, лампа или иное раскаленное тело. Свет проникает сквозь прозрачную воду, воздух или стекло. От большинства других, особенно блестящих как зеркало материалов он отражается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Благодаря свету мы можем видеть и общаться между собой.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</TotalTime>
  <Words>100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на тему:  « Свет в нашей жизни»</vt:lpstr>
      <vt:lpstr>Свет в нашей жизни.</vt:lpstr>
      <vt:lpstr>Лампа  накаливания.</vt:lpstr>
      <vt:lpstr>Люминесцентная лампа.</vt:lpstr>
      <vt:lpstr>Чем отличаются эти лампы?</vt:lpstr>
      <vt:lpstr>Солнечные лучи.</vt:lpstr>
      <vt:lpstr> Но что такое свет?</vt:lpstr>
      <vt:lpstr>Свет как поток частиц. </vt:lpstr>
      <vt:lpstr>Итог.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9</cp:revision>
  <dcterms:created xsi:type="dcterms:W3CDTF">2015-12-01T12:21:16Z</dcterms:created>
  <dcterms:modified xsi:type="dcterms:W3CDTF">2015-12-02T14:08:30Z</dcterms:modified>
</cp:coreProperties>
</file>