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Восприятие цветов глазом.</a:t>
            </a:r>
            <a:endParaRPr lang="ru-RU" dirty="0"/>
          </a:p>
        </p:txBody>
      </p:sp>
      <p:pic>
        <p:nvPicPr>
          <p:cNvPr id="4" name="Содержимое 3" descr="spectrum-color-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85593"/>
            <a:ext cx="8617124" cy="5572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glaz-mozg-zrenie-hlyuber-3215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5181077" cy="5624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908720"/>
            <a:ext cx="8229600" cy="1143000"/>
          </a:xfrm>
        </p:spPr>
        <p:txBody>
          <a:bodyPr/>
          <a:lstStyle/>
          <a:p>
            <a:r>
              <a:rPr lang="ru-RU" dirty="0" smtClean="0"/>
              <a:t>Котики</a:t>
            </a:r>
            <a:endParaRPr lang="ru-RU" dirty="0"/>
          </a:p>
        </p:txBody>
      </p:sp>
      <p:pic>
        <p:nvPicPr>
          <p:cNvPr id="5" name="Содержимое 4" descr="19402690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25579" y="1052736"/>
            <a:ext cx="4518421" cy="3388816"/>
          </a:xfrm>
        </p:spPr>
      </p:pic>
      <p:pic>
        <p:nvPicPr>
          <p:cNvPr id="6" name="Содержимое 5" descr="_2bjDz-dkB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5248956" cy="31632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nm5b68cn9dpdcmxe1lq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404664"/>
            <a:ext cx="9900592" cy="6201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Излучением длиной волны от 380 до 490 нм называется синей зоной спектра;</a:t>
            </a:r>
            <a:br>
              <a:rPr lang="ru-RU" sz="2800" dirty="0" smtClean="0"/>
            </a:br>
            <a:r>
              <a:rPr lang="ru-RU" sz="2800" dirty="0" smtClean="0"/>
              <a:t>от 490 до 570 нм — зеленой;</a:t>
            </a:r>
            <a:br>
              <a:rPr lang="ru-RU" sz="2800" dirty="0" smtClean="0"/>
            </a:br>
            <a:r>
              <a:rPr lang="ru-RU" sz="2800" dirty="0" smtClean="0"/>
              <a:t>от 580 до 720 нм — красной.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id86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852936"/>
            <a:ext cx="9144000" cy="2969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d864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056784" cy="4741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Аддитивный и </a:t>
            </a:r>
            <a:r>
              <a:rPr lang="ru-RU" dirty="0" err="1" smtClean="0"/>
              <a:t>субтрактивный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синтез цвета</a:t>
            </a:r>
            <a:endParaRPr lang="ru-RU" dirty="0"/>
          </a:p>
        </p:txBody>
      </p:sp>
      <p:pic>
        <p:nvPicPr>
          <p:cNvPr id="5" name="Содержимое 4" descr="id864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0162" y="2720181"/>
            <a:ext cx="2352675" cy="2286000"/>
          </a:xfrm>
        </p:spPr>
      </p:pic>
      <p:pic>
        <p:nvPicPr>
          <p:cNvPr id="6" name="Содержимое 5" descr="id864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1162" y="2720181"/>
            <a:ext cx="2352675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фоторецептооров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535113"/>
            <a:ext cx="3021732" cy="639762"/>
          </a:xfrm>
        </p:spPr>
        <p:txBody>
          <a:bodyPr/>
          <a:lstStyle/>
          <a:p>
            <a:r>
              <a:rPr lang="ru-RU" dirty="0" smtClean="0"/>
              <a:t>Колбочки</a:t>
            </a:r>
            <a:endParaRPr lang="ru-RU" dirty="0"/>
          </a:p>
        </p:txBody>
      </p:sp>
      <p:pic>
        <p:nvPicPr>
          <p:cNvPr id="7" name="Содержимое 6" descr="Cone_cell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9271" y="2174875"/>
            <a:ext cx="2816045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535113"/>
            <a:ext cx="2458616" cy="639762"/>
          </a:xfrm>
        </p:spPr>
        <p:txBody>
          <a:bodyPr/>
          <a:lstStyle/>
          <a:p>
            <a:r>
              <a:rPr lang="ru-RU" dirty="0" smtClean="0"/>
              <a:t>Палочки</a:t>
            </a:r>
            <a:endParaRPr lang="ru-RU" dirty="0"/>
          </a:p>
        </p:txBody>
      </p:sp>
      <p:pic>
        <p:nvPicPr>
          <p:cNvPr id="8" name="Содержимое 7" descr="Cone_scheme_ru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60325" y="2174875"/>
            <a:ext cx="1411174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Колбочки фиксируют освещённость (пигмент-родопсин)</a:t>
            </a:r>
            <a:br>
              <a:rPr lang="ru-RU" sz="2400" dirty="0" smtClean="0"/>
            </a:br>
            <a:r>
              <a:rPr lang="ru-RU" sz="2400" dirty="0" smtClean="0"/>
              <a:t>палочки фиксируют длину волны→цвет (</a:t>
            </a:r>
            <a:r>
              <a:rPr lang="ru-RU" sz="2400" dirty="0" err="1" smtClean="0"/>
              <a:t>йодопсин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Содержимое 3" descr="141210231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014" y="1600200"/>
            <a:ext cx="81979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Существует три типа </a:t>
            </a:r>
            <a:r>
              <a:rPr lang="ru-RU" sz="2400" dirty="0" err="1" smtClean="0"/>
              <a:t>йодопсина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хлоролаб</a:t>
            </a:r>
            <a:r>
              <a:rPr lang="ru-RU" sz="2400" dirty="0" smtClean="0"/>
              <a:t> («зелёный», GCP),</a:t>
            </a:r>
            <a:br>
              <a:rPr lang="ru-RU" sz="2400" dirty="0" smtClean="0"/>
            </a:br>
            <a:r>
              <a:rPr lang="ru-RU" sz="2400" dirty="0" err="1" smtClean="0"/>
              <a:t>эритролаб</a:t>
            </a:r>
            <a:r>
              <a:rPr lang="ru-RU" sz="2400" dirty="0" smtClean="0"/>
              <a:t> («красный», RCP) и</a:t>
            </a:r>
            <a:br>
              <a:rPr lang="ru-RU" sz="2400" dirty="0" smtClean="0"/>
            </a:br>
            <a:r>
              <a:rPr lang="ru-RU" sz="2400" dirty="0" err="1" smtClean="0"/>
              <a:t>цианолаб</a:t>
            </a:r>
            <a:r>
              <a:rPr lang="ru-RU" sz="2400" dirty="0" smtClean="0"/>
              <a:t> («синий», BCP).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1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961" y="1600200"/>
            <a:ext cx="80820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Восприятие цветов глазом.</vt:lpstr>
      <vt:lpstr>Слайд 2</vt:lpstr>
      <vt:lpstr>Слайд 3</vt:lpstr>
      <vt:lpstr>Излучением длиной волны от 380 до 490 нм называется синей зоной спектра; от 490 до 570 нм — зеленой; от 580 до 720 нм — красной. </vt:lpstr>
      <vt:lpstr> </vt:lpstr>
      <vt:lpstr>Аддитивный и субтрактивный  синтез цвета</vt:lpstr>
      <vt:lpstr>Виды фоторецептооров.</vt:lpstr>
      <vt:lpstr>Колбочки фиксируют освещённость (пигмент-родопсин) палочки фиксируют длину волны→цвет (йодопсин)</vt:lpstr>
      <vt:lpstr>Существует три типа йодопсина:  хлоролаб («зелёный», GCP), эритролаб («красный», RCP) и цианолаб («синий», BCP). </vt:lpstr>
      <vt:lpstr> </vt:lpstr>
      <vt:lpstr>Котики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Asus-5</cp:lastModifiedBy>
  <cp:revision>6</cp:revision>
  <dcterms:created xsi:type="dcterms:W3CDTF">2015-12-08T15:26:23Z</dcterms:created>
  <dcterms:modified xsi:type="dcterms:W3CDTF">2015-12-15T14:50:31Z</dcterms:modified>
</cp:coreProperties>
</file>